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1"/>
  </p:notesMasterIdLst>
  <p:handoutMasterIdLst>
    <p:handoutMasterId r:id="rId42"/>
  </p:handoutMasterIdLst>
  <p:sldIdLst>
    <p:sldId id="259" r:id="rId6"/>
    <p:sldId id="360" r:id="rId7"/>
    <p:sldId id="323" r:id="rId8"/>
    <p:sldId id="361" r:id="rId9"/>
    <p:sldId id="348" r:id="rId10"/>
    <p:sldId id="325" r:id="rId11"/>
    <p:sldId id="343" r:id="rId12"/>
    <p:sldId id="326" r:id="rId13"/>
    <p:sldId id="362" r:id="rId14"/>
    <p:sldId id="363" r:id="rId15"/>
    <p:sldId id="330" r:id="rId16"/>
    <p:sldId id="317" r:id="rId17"/>
    <p:sldId id="315" r:id="rId18"/>
    <p:sldId id="318" r:id="rId19"/>
    <p:sldId id="319" r:id="rId20"/>
    <p:sldId id="358" r:id="rId21"/>
    <p:sldId id="310" r:id="rId22"/>
    <p:sldId id="301" r:id="rId23"/>
    <p:sldId id="300" r:id="rId24"/>
    <p:sldId id="337" r:id="rId25"/>
    <p:sldId id="335" r:id="rId26"/>
    <p:sldId id="334" r:id="rId27"/>
    <p:sldId id="367" r:id="rId28"/>
    <p:sldId id="368" r:id="rId29"/>
    <p:sldId id="338" r:id="rId30"/>
    <p:sldId id="298" r:id="rId31"/>
    <p:sldId id="299" r:id="rId32"/>
    <p:sldId id="302" r:id="rId33"/>
    <p:sldId id="321" r:id="rId34"/>
    <p:sldId id="364" r:id="rId35"/>
    <p:sldId id="366" r:id="rId36"/>
    <p:sldId id="256" r:id="rId37"/>
    <p:sldId id="346" r:id="rId38"/>
    <p:sldId id="339" r:id="rId39"/>
    <p:sldId id="347" r:id="rId40"/>
  </p:sldIdLst>
  <p:sldSz cx="12188825" cy="6858000"/>
  <p:notesSz cx="6797675" cy="9926638"/>
  <p:defaultTextStyle>
    <a:defPPr rtl="0">
      <a:defRPr lang="de-DE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7"/>
    <a:srgbClr val="A9BEE4"/>
    <a:srgbClr val="88332A"/>
    <a:srgbClr val="86C5B2"/>
    <a:srgbClr val="FE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492" autoAdjust="0"/>
  </p:normalViewPr>
  <p:slideViewPr>
    <p:cSldViewPr>
      <p:cViewPr varScale="1">
        <p:scale>
          <a:sx n="103" d="100"/>
          <a:sy n="103" d="100"/>
        </p:scale>
        <p:origin x="132" y="336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2040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es Kraft" userId="405a8fd0-ab20-4218-a92b-7d7a922b40f8" providerId="ADAL" clId="{9FD918F0-1BDD-4B85-BDFC-6670768D6E6B}"/>
    <pc:docChg chg="undo custSel addSld delSld modSld">
      <pc:chgData name="Johannes Kraft" userId="405a8fd0-ab20-4218-a92b-7d7a922b40f8" providerId="ADAL" clId="{9FD918F0-1BDD-4B85-BDFC-6670768D6E6B}" dt="2023-12-15T09:34:48.683" v="92" actId="1076"/>
      <pc:docMkLst>
        <pc:docMk/>
      </pc:docMkLst>
      <pc:sldChg chg="addSp delSp modSp add mod delAnim modAnim">
        <pc:chgData name="Johannes Kraft" userId="405a8fd0-ab20-4218-a92b-7d7a922b40f8" providerId="ADAL" clId="{9FD918F0-1BDD-4B85-BDFC-6670768D6E6B}" dt="2023-12-15T09:26:27.938" v="74" actId="1076"/>
        <pc:sldMkLst>
          <pc:docMk/>
          <pc:sldMk cId="2852064763" sldId="256"/>
        </pc:sldMkLst>
        <pc:spChg chg="del">
          <ac:chgData name="Johannes Kraft" userId="405a8fd0-ab20-4218-a92b-7d7a922b40f8" providerId="ADAL" clId="{9FD918F0-1BDD-4B85-BDFC-6670768D6E6B}" dt="2023-12-15T09:22:31.233" v="15" actId="478"/>
          <ac:spMkLst>
            <pc:docMk/>
            <pc:sldMk cId="2852064763" sldId="256"/>
            <ac:spMk id="3" creationId="{83A9D177-38AA-0887-7735-F0691C8A625D}"/>
          </ac:spMkLst>
        </pc:spChg>
        <pc:spChg chg="mod">
          <ac:chgData name="Johannes Kraft" userId="405a8fd0-ab20-4218-a92b-7d7a922b40f8" providerId="ADAL" clId="{9FD918F0-1BDD-4B85-BDFC-6670768D6E6B}" dt="2023-12-15T09:23:04.796" v="31" actId="1076"/>
          <ac:spMkLst>
            <pc:docMk/>
            <pc:sldMk cId="2852064763" sldId="256"/>
            <ac:spMk id="4" creationId="{7654489B-854B-49AC-D260-4BA9C17A4E1D}"/>
          </ac:spMkLst>
        </pc:spChg>
        <pc:spChg chg="del">
          <ac:chgData name="Johannes Kraft" userId="405a8fd0-ab20-4218-a92b-7d7a922b40f8" providerId="ADAL" clId="{9FD918F0-1BDD-4B85-BDFC-6670768D6E6B}" dt="2023-12-15T09:22:22.060" v="6" actId="478"/>
          <ac:spMkLst>
            <pc:docMk/>
            <pc:sldMk cId="2852064763" sldId="256"/>
            <ac:spMk id="6" creationId="{5BD0BE43-43DD-B0C6-4D03-78F19297F436}"/>
          </ac:spMkLst>
        </pc:spChg>
        <pc:spChg chg="mod">
          <ac:chgData name="Johannes Kraft" userId="405a8fd0-ab20-4218-a92b-7d7a922b40f8" providerId="ADAL" clId="{9FD918F0-1BDD-4B85-BDFC-6670768D6E6B}" dt="2023-12-15T09:25:37.198" v="63" actId="14100"/>
          <ac:spMkLst>
            <pc:docMk/>
            <pc:sldMk cId="2852064763" sldId="256"/>
            <ac:spMk id="7" creationId="{8EE15D65-7E77-873C-1F87-E7AAF15300A2}"/>
          </ac:spMkLst>
        </pc:spChg>
        <pc:spChg chg="del mod">
          <ac:chgData name="Johannes Kraft" userId="405a8fd0-ab20-4218-a92b-7d7a922b40f8" providerId="ADAL" clId="{9FD918F0-1BDD-4B85-BDFC-6670768D6E6B}" dt="2023-12-15T09:22:24.153" v="10" actId="478"/>
          <ac:spMkLst>
            <pc:docMk/>
            <pc:sldMk cId="2852064763" sldId="256"/>
            <ac:spMk id="8" creationId="{421A5AF1-5959-F7F0-4B1C-E500B18D745B}"/>
          </ac:spMkLst>
        </pc:spChg>
        <pc:spChg chg="mod">
          <ac:chgData name="Johannes Kraft" userId="405a8fd0-ab20-4218-a92b-7d7a922b40f8" providerId="ADAL" clId="{9FD918F0-1BDD-4B85-BDFC-6670768D6E6B}" dt="2023-12-15T09:26:24.006" v="73" actId="1076"/>
          <ac:spMkLst>
            <pc:docMk/>
            <pc:sldMk cId="2852064763" sldId="256"/>
            <ac:spMk id="10" creationId="{4D28D4F7-3982-5FB7-3A28-0B516ED1076C}"/>
          </ac:spMkLst>
        </pc:spChg>
        <pc:spChg chg="del">
          <ac:chgData name="Johannes Kraft" userId="405a8fd0-ab20-4218-a92b-7d7a922b40f8" providerId="ADAL" clId="{9FD918F0-1BDD-4B85-BDFC-6670768D6E6B}" dt="2023-12-15T09:22:40.293" v="20" actId="478"/>
          <ac:spMkLst>
            <pc:docMk/>
            <pc:sldMk cId="2852064763" sldId="256"/>
            <ac:spMk id="11" creationId="{CCF93EFB-2B96-51DC-49D0-ABF50677DCC2}"/>
          </ac:spMkLst>
        </pc:spChg>
        <pc:spChg chg="mod">
          <ac:chgData name="Johannes Kraft" userId="405a8fd0-ab20-4218-a92b-7d7a922b40f8" providerId="ADAL" clId="{9FD918F0-1BDD-4B85-BDFC-6670768D6E6B}" dt="2023-12-15T09:26:19.915" v="72" actId="1076"/>
          <ac:spMkLst>
            <pc:docMk/>
            <pc:sldMk cId="2852064763" sldId="256"/>
            <ac:spMk id="13" creationId="{8567366A-0BE6-E609-744B-FF92021E64A1}"/>
          </ac:spMkLst>
        </pc:spChg>
        <pc:spChg chg="del">
          <ac:chgData name="Johannes Kraft" userId="405a8fd0-ab20-4218-a92b-7d7a922b40f8" providerId="ADAL" clId="{9FD918F0-1BDD-4B85-BDFC-6670768D6E6B}" dt="2023-12-15T09:22:28.198" v="14" actId="478"/>
          <ac:spMkLst>
            <pc:docMk/>
            <pc:sldMk cId="2852064763" sldId="256"/>
            <ac:spMk id="15" creationId="{F38FCAD5-DFD4-686B-A9CF-CDB69DEEA109}"/>
          </ac:spMkLst>
        </pc:spChg>
        <pc:spChg chg="mod">
          <ac:chgData name="Johannes Kraft" userId="405a8fd0-ab20-4218-a92b-7d7a922b40f8" providerId="ADAL" clId="{9FD918F0-1BDD-4B85-BDFC-6670768D6E6B}" dt="2023-12-15T09:25:25.970" v="60" actId="1076"/>
          <ac:spMkLst>
            <pc:docMk/>
            <pc:sldMk cId="2852064763" sldId="256"/>
            <ac:spMk id="16" creationId="{5389B221-DD75-75C8-2E9E-EBC41F78DE9F}"/>
          </ac:spMkLst>
        </pc:spChg>
        <pc:spChg chg="mod">
          <ac:chgData name="Johannes Kraft" userId="405a8fd0-ab20-4218-a92b-7d7a922b40f8" providerId="ADAL" clId="{9FD918F0-1BDD-4B85-BDFC-6670768D6E6B}" dt="2023-12-15T09:26:17.238" v="71" actId="1076"/>
          <ac:spMkLst>
            <pc:docMk/>
            <pc:sldMk cId="2852064763" sldId="256"/>
            <ac:spMk id="19" creationId="{E9B28B9A-C869-DF0A-7FF8-9C7870D6758D}"/>
          </ac:spMkLst>
        </pc:spChg>
        <pc:spChg chg="del">
          <ac:chgData name="Johannes Kraft" userId="405a8fd0-ab20-4218-a92b-7d7a922b40f8" providerId="ADAL" clId="{9FD918F0-1BDD-4B85-BDFC-6670768D6E6B}" dt="2023-12-15T09:22:24.518" v="11" actId="478"/>
          <ac:spMkLst>
            <pc:docMk/>
            <pc:sldMk cId="2852064763" sldId="256"/>
            <ac:spMk id="20" creationId="{038656C5-74A3-158B-43D6-8090E4C23364}"/>
          </ac:spMkLst>
        </pc:spChg>
        <pc:spChg chg="mod">
          <ac:chgData name="Johannes Kraft" userId="405a8fd0-ab20-4218-a92b-7d7a922b40f8" providerId="ADAL" clId="{9FD918F0-1BDD-4B85-BDFC-6670768D6E6B}" dt="2023-12-15T09:23:23.034" v="37" actId="14100"/>
          <ac:spMkLst>
            <pc:docMk/>
            <pc:sldMk cId="2852064763" sldId="256"/>
            <ac:spMk id="22" creationId="{781A8C89-937A-9F08-D135-5BAD365935D5}"/>
          </ac:spMkLst>
        </pc:spChg>
        <pc:spChg chg="del">
          <ac:chgData name="Johannes Kraft" userId="405a8fd0-ab20-4218-a92b-7d7a922b40f8" providerId="ADAL" clId="{9FD918F0-1BDD-4B85-BDFC-6670768D6E6B}" dt="2023-12-15T09:22:45.525" v="23" actId="478"/>
          <ac:spMkLst>
            <pc:docMk/>
            <pc:sldMk cId="2852064763" sldId="256"/>
            <ac:spMk id="23" creationId="{9848D2D4-BB2D-8477-3C5C-33E1544B6480}"/>
          </ac:spMkLst>
        </pc:spChg>
        <pc:spChg chg="mod">
          <ac:chgData name="Johannes Kraft" userId="405a8fd0-ab20-4218-a92b-7d7a922b40f8" providerId="ADAL" clId="{9FD918F0-1BDD-4B85-BDFC-6670768D6E6B}" dt="2023-12-15T09:23:37.810" v="42" actId="1076"/>
          <ac:spMkLst>
            <pc:docMk/>
            <pc:sldMk cId="2852064763" sldId="256"/>
            <ac:spMk id="25" creationId="{46CD87EE-4301-79FB-98C9-ED4C4A46335E}"/>
          </ac:spMkLst>
        </pc:spChg>
        <pc:spChg chg="del">
          <ac:chgData name="Johannes Kraft" userId="405a8fd0-ab20-4218-a92b-7d7a922b40f8" providerId="ADAL" clId="{9FD918F0-1BDD-4B85-BDFC-6670768D6E6B}" dt="2023-12-15T09:22:39.585" v="19" actId="478"/>
          <ac:spMkLst>
            <pc:docMk/>
            <pc:sldMk cId="2852064763" sldId="256"/>
            <ac:spMk id="26" creationId="{71CBCB1D-B5B5-30E7-1F63-5B7E52DD997A}"/>
          </ac:spMkLst>
        </pc:spChg>
        <pc:spChg chg="del">
          <ac:chgData name="Johannes Kraft" userId="405a8fd0-ab20-4218-a92b-7d7a922b40f8" providerId="ADAL" clId="{9FD918F0-1BDD-4B85-BDFC-6670768D6E6B}" dt="2023-12-15T09:22:26.632" v="13" actId="478"/>
          <ac:spMkLst>
            <pc:docMk/>
            <pc:sldMk cId="2852064763" sldId="256"/>
            <ac:spMk id="29" creationId="{A659118A-6EDC-EB5E-82A5-DAA2E5E99567}"/>
          </ac:spMkLst>
        </pc:spChg>
        <pc:spChg chg="mod">
          <ac:chgData name="Johannes Kraft" userId="405a8fd0-ab20-4218-a92b-7d7a922b40f8" providerId="ADAL" clId="{9FD918F0-1BDD-4B85-BDFC-6670768D6E6B}" dt="2023-12-15T09:25:45.530" v="65" actId="1076"/>
          <ac:spMkLst>
            <pc:docMk/>
            <pc:sldMk cId="2852064763" sldId="256"/>
            <ac:spMk id="31" creationId="{B841C87F-0C57-EB3B-4627-302297BD6CC8}"/>
          </ac:spMkLst>
        </pc:spChg>
        <pc:spChg chg="del">
          <ac:chgData name="Johannes Kraft" userId="405a8fd0-ab20-4218-a92b-7d7a922b40f8" providerId="ADAL" clId="{9FD918F0-1BDD-4B85-BDFC-6670768D6E6B}" dt="2023-12-15T09:22:23.018" v="8" actId="478"/>
          <ac:spMkLst>
            <pc:docMk/>
            <pc:sldMk cId="2852064763" sldId="256"/>
            <ac:spMk id="32" creationId="{781DE5C1-5B64-9516-E1F4-1A731974686E}"/>
          </ac:spMkLst>
        </pc:spChg>
        <pc:spChg chg="del">
          <ac:chgData name="Johannes Kraft" userId="405a8fd0-ab20-4218-a92b-7d7a922b40f8" providerId="ADAL" clId="{9FD918F0-1BDD-4B85-BDFC-6670768D6E6B}" dt="2023-12-15T09:22:42.472" v="21" actId="478"/>
          <ac:spMkLst>
            <pc:docMk/>
            <pc:sldMk cId="2852064763" sldId="256"/>
            <ac:spMk id="35" creationId="{0E4F7F2E-43C0-6BE3-1AB4-C08772C52DF5}"/>
          </ac:spMkLst>
        </pc:spChg>
        <pc:spChg chg="mod">
          <ac:chgData name="Johannes Kraft" userId="405a8fd0-ab20-4218-a92b-7d7a922b40f8" providerId="ADAL" clId="{9FD918F0-1BDD-4B85-BDFC-6670768D6E6B}" dt="2023-12-15T09:24:47.758" v="51" actId="14100"/>
          <ac:spMkLst>
            <pc:docMk/>
            <pc:sldMk cId="2852064763" sldId="256"/>
            <ac:spMk id="37" creationId="{CC3D0E41-405B-A94D-2F54-ADC641E8C724}"/>
          </ac:spMkLst>
        </pc:spChg>
        <pc:spChg chg="del">
          <ac:chgData name="Johannes Kraft" userId="405a8fd0-ab20-4218-a92b-7d7a922b40f8" providerId="ADAL" clId="{9FD918F0-1BDD-4B85-BDFC-6670768D6E6B}" dt="2023-12-15T09:22:25.838" v="12" actId="478"/>
          <ac:spMkLst>
            <pc:docMk/>
            <pc:sldMk cId="2852064763" sldId="256"/>
            <ac:spMk id="38" creationId="{BC6CBC33-7497-93B0-BEC8-FCB7E1B5350D}"/>
          </ac:spMkLst>
        </pc:spChg>
        <pc:spChg chg="mod">
          <ac:chgData name="Johannes Kraft" userId="405a8fd0-ab20-4218-a92b-7d7a922b40f8" providerId="ADAL" clId="{9FD918F0-1BDD-4B85-BDFC-6670768D6E6B}" dt="2023-12-15T09:23:35.890" v="41" actId="1076"/>
          <ac:spMkLst>
            <pc:docMk/>
            <pc:sldMk cId="2852064763" sldId="256"/>
            <ac:spMk id="40" creationId="{E4DDF19F-65E5-3433-06D8-58311B954C02}"/>
          </ac:spMkLst>
        </pc:spChg>
        <pc:spChg chg="del">
          <ac:chgData name="Johannes Kraft" userId="405a8fd0-ab20-4218-a92b-7d7a922b40f8" providerId="ADAL" clId="{9FD918F0-1BDD-4B85-BDFC-6670768D6E6B}" dt="2023-12-15T09:22:32.972" v="16" actId="478"/>
          <ac:spMkLst>
            <pc:docMk/>
            <pc:sldMk cId="2852064763" sldId="256"/>
            <ac:spMk id="41" creationId="{9C301ED7-92F4-A4AA-C599-7F06A84C685E}"/>
          </ac:spMkLst>
        </pc:spChg>
        <pc:spChg chg="del">
          <ac:chgData name="Johannes Kraft" userId="405a8fd0-ab20-4218-a92b-7d7a922b40f8" providerId="ADAL" clId="{9FD918F0-1BDD-4B85-BDFC-6670768D6E6B}" dt="2023-12-15T09:22:22.436" v="7" actId="478"/>
          <ac:spMkLst>
            <pc:docMk/>
            <pc:sldMk cId="2852064763" sldId="256"/>
            <ac:spMk id="44" creationId="{51A8D456-90CE-102C-2A43-B22A216C8CB8}"/>
          </ac:spMkLst>
        </pc:spChg>
        <pc:spChg chg="mod">
          <ac:chgData name="Johannes Kraft" userId="405a8fd0-ab20-4218-a92b-7d7a922b40f8" providerId="ADAL" clId="{9FD918F0-1BDD-4B85-BDFC-6670768D6E6B}" dt="2023-12-15T09:25:33.872" v="62" actId="14100"/>
          <ac:spMkLst>
            <pc:docMk/>
            <pc:sldMk cId="2852064763" sldId="256"/>
            <ac:spMk id="46" creationId="{5663996D-AFF4-55E5-7351-7FF80AFDE076}"/>
          </ac:spMkLst>
        </pc:spChg>
        <pc:spChg chg="del">
          <ac:chgData name="Johannes Kraft" userId="405a8fd0-ab20-4218-a92b-7d7a922b40f8" providerId="ADAL" clId="{9FD918F0-1BDD-4B85-BDFC-6670768D6E6B}" dt="2023-12-15T09:22:43.805" v="22" actId="478"/>
          <ac:spMkLst>
            <pc:docMk/>
            <pc:sldMk cId="2852064763" sldId="256"/>
            <ac:spMk id="47" creationId="{9C5DBD69-0DC3-55CA-DB9E-A7328D9541EA}"/>
          </ac:spMkLst>
        </pc:spChg>
        <pc:spChg chg="mod">
          <ac:chgData name="Johannes Kraft" userId="405a8fd0-ab20-4218-a92b-7d7a922b40f8" providerId="ADAL" clId="{9FD918F0-1BDD-4B85-BDFC-6670768D6E6B}" dt="2023-12-15T09:23:26.110" v="39" actId="14100"/>
          <ac:spMkLst>
            <pc:docMk/>
            <pc:sldMk cId="2852064763" sldId="256"/>
            <ac:spMk id="49" creationId="{063A5EB1-E131-8B8C-8320-118E26DC95E3}"/>
          </ac:spMkLst>
        </pc:spChg>
        <pc:spChg chg="mod">
          <ac:chgData name="Johannes Kraft" userId="405a8fd0-ab20-4218-a92b-7d7a922b40f8" providerId="ADAL" clId="{9FD918F0-1BDD-4B85-BDFC-6670768D6E6B}" dt="2023-12-15T09:26:27.938" v="74" actId="1076"/>
          <ac:spMkLst>
            <pc:docMk/>
            <pc:sldMk cId="2852064763" sldId="256"/>
            <ac:spMk id="53" creationId="{534FD8AA-E7AF-0F8B-4117-830E2ECF16BA}"/>
          </ac:spMkLst>
        </pc:spChg>
        <pc:spChg chg="add del mod">
          <ac:chgData name="Johannes Kraft" userId="405a8fd0-ab20-4218-a92b-7d7a922b40f8" providerId="ADAL" clId="{9FD918F0-1BDD-4B85-BDFC-6670768D6E6B}" dt="2023-12-15T09:22:57.432" v="28" actId="1076"/>
          <ac:spMkLst>
            <pc:docMk/>
            <pc:sldMk cId="2852064763" sldId="256"/>
            <ac:spMk id="61" creationId="{7C389B23-A28A-71BE-3B2F-6FAC2E641ED5}"/>
          </ac:spMkLst>
        </pc:spChg>
        <pc:spChg chg="del">
          <ac:chgData name="Johannes Kraft" userId="405a8fd0-ab20-4218-a92b-7d7a922b40f8" providerId="ADAL" clId="{9FD918F0-1BDD-4B85-BDFC-6670768D6E6B}" dt="2023-12-15T09:23:54.348" v="44" actId="478"/>
          <ac:spMkLst>
            <pc:docMk/>
            <pc:sldMk cId="2852064763" sldId="256"/>
            <ac:spMk id="62" creationId="{FDCC285C-AECA-2F13-AD09-CA30BBF90AD3}"/>
          </ac:spMkLst>
        </pc:spChg>
        <pc:spChg chg="del">
          <ac:chgData name="Johannes Kraft" userId="405a8fd0-ab20-4218-a92b-7d7a922b40f8" providerId="ADAL" clId="{9FD918F0-1BDD-4B85-BDFC-6670768D6E6B}" dt="2023-12-15T09:23:55.620" v="45" actId="478"/>
          <ac:spMkLst>
            <pc:docMk/>
            <pc:sldMk cId="2852064763" sldId="256"/>
            <ac:spMk id="69" creationId="{D105E1AC-DCA0-639D-6C94-9AA7F77BD943}"/>
          </ac:spMkLst>
        </pc:spChg>
        <pc:spChg chg="del">
          <ac:chgData name="Johannes Kraft" userId="405a8fd0-ab20-4218-a92b-7d7a922b40f8" providerId="ADAL" clId="{9FD918F0-1BDD-4B85-BDFC-6670768D6E6B}" dt="2023-12-15T09:23:56.770" v="46" actId="478"/>
          <ac:spMkLst>
            <pc:docMk/>
            <pc:sldMk cId="2852064763" sldId="256"/>
            <ac:spMk id="71" creationId="{F5F861F7-57FE-7485-ABA1-2560ADF3E9F8}"/>
          </ac:spMkLst>
        </pc:spChg>
        <pc:spChg chg="del">
          <ac:chgData name="Johannes Kraft" userId="405a8fd0-ab20-4218-a92b-7d7a922b40f8" providerId="ADAL" clId="{9FD918F0-1BDD-4B85-BDFC-6670768D6E6B}" dt="2023-12-15T09:23:53.140" v="43" actId="478"/>
          <ac:spMkLst>
            <pc:docMk/>
            <pc:sldMk cId="2852064763" sldId="256"/>
            <ac:spMk id="73" creationId="{856DF5EB-EC4A-692B-531A-8728551F93ED}"/>
          </ac:spMkLst>
        </pc:spChg>
      </pc:sldChg>
      <pc:sldChg chg="addSp modSp mod">
        <pc:chgData name="Johannes Kraft" userId="405a8fd0-ab20-4218-a92b-7d7a922b40f8" providerId="ADAL" clId="{9FD918F0-1BDD-4B85-BDFC-6670768D6E6B}" dt="2023-12-15T09:34:48.683" v="92" actId="1076"/>
        <pc:sldMkLst>
          <pc:docMk/>
          <pc:sldMk cId="1718713226" sldId="337"/>
        </pc:sldMkLst>
        <pc:spChg chg="add mod">
          <ac:chgData name="Johannes Kraft" userId="405a8fd0-ab20-4218-a92b-7d7a922b40f8" providerId="ADAL" clId="{9FD918F0-1BDD-4B85-BDFC-6670768D6E6B}" dt="2023-12-15T09:34:48.683" v="92" actId="1076"/>
          <ac:spMkLst>
            <pc:docMk/>
            <pc:sldMk cId="1718713226" sldId="337"/>
            <ac:spMk id="2" creationId="{B0C3EECB-439A-A60F-628A-0017A5BB417E}"/>
          </ac:spMkLst>
        </pc:spChg>
      </pc:sldChg>
      <pc:sldChg chg="addSp delSp modSp add del mod">
        <pc:chgData name="Johannes Kraft" userId="405a8fd0-ab20-4218-a92b-7d7a922b40f8" providerId="ADAL" clId="{9FD918F0-1BDD-4B85-BDFC-6670768D6E6B}" dt="2023-12-15T09:26:55.147" v="75" actId="47"/>
        <pc:sldMkLst>
          <pc:docMk/>
          <pc:sldMk cId="1139724472" sldId="369"/>
        </pc:sldMkLst>
        <pc:spChg chg="mod">
          <ac:chgData name="Johannes Kraft" userId="405a8fd0-ab20-4218-a92b-7d7a922b40f8" providerId="ADAL" clId="{9FD918F0-1BDD-4B85-BDFC-6670768D6E6B}" dt="2023-12-15T09:21:54.094" v="4" actId="1076"/>
          <ac:spMkLst>
            <pc:docMk/>
            <pc:sldMk cId="1139724472" sldId="369"/>
            <ac:spMk id="2" creationId="{00000000-0000-0000-0000-000000000000}"/>
          </ac:spMkLst>
        </pc:spChg>
        <pc:spChg chg="del">
          <ac:chgData name="Johannes Kraft" userId="405a8fd0-ab20-4218-a92b-7d7a922b40f8" providerId="ADAL" clId="{9FD918F0-1BDD-4B85-BDFC-6670768D6E6B}" dt="2023-12-15T09:21:49.972" v="1" actId="478"/>
          <ac:spMkLst>
            <pc:docMk/>
            <pc:sldMk cId="1139724472" sldId="369"/>
            <ac:spMk id="3" creationId="{00000000-0000-0000-0000-000000000000}"/>
          </ac:spMkLst>
        </pc:spChg>
        <pc:spChg chg="add del mod">
          <ac:chgData name="Johannes Kraft" userId="405a8fd0-ab20-4218-a92b-7d7a922b40f8" providerId="ADAL" clId="{9FD918F0-1BDD-4B85-BDFC-6670768D6E6B}" dt="2023-12-15T09:21:51.833" v="3" actId="478"/>
          <ac:spMkLst>
            <pc:docMk/>
            <pc:sldMk cId="1139724472" sldId="369"/>
            <ac:spMk id="6" creationId="{37BD3ADB-9100-75E3-6B67-513215514DCD}"/>
          </ac:spMkLst>
        </pc:spChg>
        <pc:picChg chg="del">
          <ac:chgData name="Johannes Kraft" userId="405a8fd0-ab20-4218-a92b-7d7a922b40f8" providerId="ADAL" clId="{9FD918F0-1BDD-4B85-BDFC-6670768D6E6B}" dt="2023-12-15T09:21:50.484" v="2" actId="478"/>
          <ac:picMkLst>
            <pc:docMk/>
            <pc:sldMk cId="1139724472" sldId="369"/>
            <ac:picMk id="4" creationId="{37920642-A6A3-4F53-9908-CAACDCBF367B}"/>
          </ac:picMkLst>
        </pc:picChg>
      </pc:sldChg>
    </pc:docChg>
  </pc:docChgLst>
  <pc:docChgLst>
    <pc:chgData name="Johannes Kraft" userId="405a8fd0-ab20-4218-a92b-7d7a922b40f8" providerId="ADAL" clId="{EA2B9DB3-B2BF-419D-B839-6B719ED86A6B}"/>
    <pc:docChg chg="undo custSel modSld">
      <pc:chgData name="Johannes Kraft" userId="405a8fd0-ab20-4218-a92b-7d7a922b40f8" providerId="ADAL" clId="{EA2B9DB3-B2BF-419D-B839-6B719ED86A6B}" dt="2023-12-16T18:18:40.263" v="117" actId="6549"/>
      <pc:docMkLst>
        <pc:docMk/>
      </pc:docMkLst>
      <pc:sldChg chg="addSp delSp modSp mod">
        <pc:chgData name="Johannes Kraft" userId="405a8fd0-ab20-4218-a92b-7d7a922b40f8" providerId="ADAL" clId="{EA2B9DB3-B2BF-419D-B839-6B719ED86A6B}" dt="2023-12-16T18:18:28.302" v="116" actId="1076"/>
        <pc:sldMkLst>
          <pc:docMk/>
          <pc:sldMk cId="1282404204" sldId="298"/>
        </pc:sldMkLst>
        <pc:picChg chg="del">
          <ac:chgData name="Johannes Kraft" userId="405a8fd0-ab20-4218-a92b-7d7a922b40f8" providerId="ADAL" clId="{EA2B9DB3-B2BF-419D-B839-6B719ED86A6B}" dt="2023-12-16T18:17:55.763" v="105" actId="478"/>
          <ac:picMkLst>
            <pc:docMk/>
            <pc:sldMk cId="1282404204" sldId="298"/>
            <ac:picMk id="5" creationId="{AF8D2B3F-6ECD-5511-DAE6-01A1094571FA}"/>
          </ac:picMkLst>
        </pc:picChg>
        <pc:picChg chg="add mod">
          <ac:chgData name="Johannes Kraft" userId="405a8fd0-ab20-4218-a92b-7d7a922b40f8" providerId="ADAL" clId="{EA2B9DB3-B2BF-419D-B839-6B719ED86A6B}" dt="2023-12-16T18:18:14.800" v="110" actId="962"/>
          <ac:picMkLst>
            <pc:docMk/>
            <pc:sldMk cId="1282404204" sldId="298"/>
            <ac:picMk id="6" creationId="{A48D6F39-1F72-A0F7-6A47-305B0B4A5C5C}"/>
          </ac:picMkLst>
        </pc:picChg>
        <pc:picChg chg="del">
          <ac:chgData name="Johannes Kraft" userId="405a8fd0-ab20-4218-a92b-7d7a922b40f8" providerId="ADAL" clId="{EA2B9DB3-B2BF-419D-B839-6B719ED86A6B}" dt="2023-12-16T18:17:56.014" v="106" actId="478"/>
          <ac:picMkLst>
            <pc:docMk/>
            <pc:sldMk cId="1282404204" sldId="298"/>
            <ac:picMk id="7" creationId="{79209A8C-F762-12EB-64FA-E34CCDD58D05}"/>
          </ac:picMkLst>
        </pc:picChg>
        <pc:picChg chg="add mod">
          <ac:chgData name="Johannes Kraft" userId="405a8fd0-ab20-4218-a92b-7d7a922b40f8" providerId="ADAL" clId="{EA2B9DB3-B2BF-419D-B839-6B719ED86A6B}" dt="2023-12-16T18:18:28.302" v="116" actId="1076"/>
          <ac:picMkLst>
            <pc:docMk/>
            <pc:sldMk cId="1282404204" sldId="298"/>
            <ac:picMk id="9" creationId="{DF3A8322-057B-C508-A5FE-823088189518}"/>
          </ac:picMkLst>
        </pc:picChg>
      </pc:sldChg>
      <pc:sldChg chg="modSp mod">
        <pc:chgData name="Johannes Kraft" userId="405a8fd0-ab20-4218-a92b-7d7a922b40f8" providerId="ADAL" clId="{EA2B9DB3-B2BF-419D-B839-6B719ED86A6B}" dt="2023-12-16T18:17:41.506" v="104" actId="5793"/>
        <pc:sldMkLst>
          <pc:docMk/>
          <pc:sldMk cId="3459413066" sldId="301"/>
        </pc:sldMkLst>
        <pc:spChg chg="mod">
          <ac:chgData name="Johannes Kraft" userId="405a8fd0-ab20-4218-a92b-7d7a922b40f8" providerId="ADAL" clId="{EA2B9DB3-B2BF-419D-B839-6B719ED86A6B}" dt="2023-12-16T18:17:41.506" v="104" actId="5793"/>
          <ac:spMkLst>
            <pc:docMk/>
            <pc:sldMk cId="3459413066" sldId="301"/>
            <ac:spMk id="3" creationId="{00000000-0000-0000-0000-000000000000}"/>
          </ac:spMkLst>
        </pc:spChg>
      </pc:sldChg>
      <pc:sldChg chg="modSp mod">
        <pc:chgData name="Johannes Kraft" userId="405a8fd0-ab20-4218-a92b-7d7a922b40f8" providerId="ADAL" clId="{EA2B9DB3-B2BF-419D-B839-6B719ED86A6B}" dt="2023-12-16T18:16:47.211" v="24" actId="5793"/>
        <pc:sldMkLst>
          <pc:docMk/>
          <pc:sldMk cId="1184683775" sldId="310"/>
        </pc:sldMkLst>
        <pc:spChg chg="mod">
          <ac:chgData name="Johannes Kraft" userId="405a8fd0-ab20-4218-a92b-7d7a922b40f8" providerId="ADAL" clId="{EA2B9DB3-B2BF-419D-B839-6B719ED86A6B}" dt="2023-12-16T18:16:47.211" v="24" actId="5793"/>
          <ac:spMkLst>
            <pc:docMk/>
            <pc:sldMk cId="1184683775" sldId="310"/>
            <ac:spMk id="3" creationId="{00000000-0000-0000-0000-000000000000}"/>
          </ac:spMkLst>
        </pc:spChg>
      </pc:sldChg>
      <pc:sldChg chg="modSp mod">
        <pc:chgData name="Johannes Kraft" userId="405a8fd0-ab20-4218-a92b-7d7a922b40f8" providerId="ADAL" clId="{EA2B9DB3-B2BF-419D-B839-6B719ED86A6B}" dt="2023-12-16T18:18:40.263" v="117" actId="6549"/>
        <pc:sldMkLst>
          <pc:docMk/>
          <pc:sldMk cId="3806322056" sldId="338"/>
        </pc:sldMkLst>
        <pc:spChg chg="mod">
          <ac:chgData name="Johannes Kraft" userId="405a8fd0-ab20-4218-a92b-7d7a922b40f8" providerId="ADAL" clId="{EA2B9DB3-B2BF-419D-B839-6B719ED86A6B}" dt="2023-12-16T18:18:40.263" v="117" actId="6549"/>
          <ac:spMkLst>
            <pc:docMk/>
            <pc:sldMk cId="3806322056" sldId="33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pPr rtl="0"/>
            <a:fld id="{8A5882B2-4E18-4D61-8380-52774F86D006}" type="datetime1">
              <a:rPr lang="de-DE" smtClean="0"/>
              <a:pPr rtl="0"/>
              <a:t>16.12.2023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pPr rtl="0"/>
            <a:fld id="{A8E322BB-75AD-4A1E-9661-2724167329F0}" type="slidenum">
              <a:rPr lang="de-DE" smtClean="0"/>
              <a:pPr rtl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pPr rtl="0"/>
            <a:fld id="{B260F2D0-9B4D-40DC-BA5C-7B9FD4F3296E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pPr rtl="0"/>
            <a:fld id="{B045B7DE-1198-4F2F-B574-CA8CAE341642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de-DE" noProof="0" smtClean="0"/>
              <a:pPr rtl="0"/>
              <a:t>1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9034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112E8E-53FD-45CB-8670-71C14E758DDE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C5653C-907B-404F-841B-31AC2DF5FDFD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grpSp>
        <p:nvGrpSpPr>
          <p:cNvPr id="15" name="untere Grafik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ihand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7" name="Rechteck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D4BBA8-0AC3-48E6-A65F-2276EE805D83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112E8E-53FD-45CB-8670-71C14E758DDE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37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7FED6A-850B-4E45-BBE5-2599858D7488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2021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Abgerundetes Rechteck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grpSp>
        <p:nvGrpSpPr>
          <p:cNvPr id="19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ihand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21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1069B-1821-4E12-951A-A012D6586B9D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042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E59DF-0ADF-45F8-9635-132AC8F37F7F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752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236E9-1F0B-4EBA-ABB2-F8D9A19E5689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787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8AF13-A9DC-4857-95CD-703AF00B1F05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660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ihand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0ABD4-3742-47CC-8D34-5B0E0EFF6ABB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875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355C84-2025-4D54-BD35-8E72885F4E22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391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7FED6A-850B-4E45-BBE5-2599858D7488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67159D-E4EB-4E69-B93F-A48F22B6C510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884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C5653C-907B-404F-841B-31AC2DF5FDFD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2976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grpSp>
        <p:nvGrpSpPr>
          <p:cNvPr id="15" name="untere Grafik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ihand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7" name="Rechteck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D4BBA8-0AC3-48E6-A65F-2276EE805D83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84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Quadrate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Abgerundetes Rechteck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grpSp>
        <p:nvGrpSpPr>
          <p:cNvPr id="19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ihand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21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F1069B-1821-4E12-951A-A012D6586B9D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1E59DF-0ADF-45F8-9635-132AC8F37F7F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236E9-1F0B-4EBA-ABB2-F8D9A19E5689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8AF13-A9DC-4857-95CD-703AF00B1F05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ihand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30ABD4-3742-47CC-8D34-5B0E0EFF6ABB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355C84-2025-4D54-BD35-8E72885F4E22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Bildplatzhalter 2" descr="Leerer Platzhalter zum Hinzufügen eines Bilds. Klicken Sie auf den Platzhalter, und wählen Sie das hinzuzufügende Bild aus.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67159D-E4EB-4E69-B93F-A48F22B6C510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ihand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8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grpSp>
        <p:nvGrpSpPr>
          <p:cNvPr id="7" name="Quadrate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18A3537-CD3A-45CF-B7C4-367CA2A053D7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03" y="211633"/>
            <a:ext cx="881005" cy="9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untere Grafik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ihand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8" name="Rechteck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de-DE" noProof="0" dirty="0"/>
            </a:p>
          </p:txBody>
        </p:sp>
      </p:grpSp>
      <p:grpSp>
        <p:nvGrpSpPr>
          <p:cNvPr id="7" name="Quadrate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Abgerundetes Rechteck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rgbClr val="86C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9" name="Abgerundetes Rechteck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rgbClr val="006B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  <p:sp>
          <p:nvSpPr>
            <p:cNvPr id="10" name="Rechteck 9, Ecken auf gleicher Seite abgerundet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8833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de-DE" noProof="0" dirty="0"/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618A3537-CD3A-45CF-B7C4-367CA2A053D7}" type="datetime1">
              <a:rPr lang="de-DE" noProof="0" smtClean="0"/>
              <a:pPr rtl="0"/>
              <a:t>16.12.2023</a:t>
            </a:fld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103" y="211633"/>
            <a:ext cx="881005" cy="9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3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Bilder%202019/Film%20geschnitten.mp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mailto:g.schilli@realschule-oberkirch.de" TargetMode="External"/><Relationship Id="rId13" Type="http://schemas.openxmlformats.org/officeDocument/2006/relationships/image" Target="../media/image44.jpeg"/><Relationship Id="rId3" Type="http://schemas.openxmlformats.org/officeDocument/2006/relationships/hyperlink" Target="mailto:c.biehlman@realschule-oberkirch.de" TargetMode="External"/><Relationship Id="rId7" Type="http://schemas.openxmlformats.org/officeDocument/2006/relationships/hyperlink" Target="mailto:j.hamerschmidt@realschule-oberkirch.de" TargetMode="External"/><Relationship Id="rId12" Type="http://schemas.openxmlformats.org/officeDocument/2006/relationships/image" Target="../media/image43.jpeg"/><Relationship Id="rId2" Type="http://schemas.openxmlformats.org/officeDocument/2006/relationships/hyperlink" Target="mailto:w.franz@realschule-oberkirch.de" TargetMode="Externa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j.kraft@realschule-oberkirch.de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mailto:s.walz@realschule-oberkirch.de" TargetMode="External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hyperlink" Target="mailto:c.huber@realschule-oberkirch.de" TargetMode="External"/><Relationship Id="rId9" Type="http://schemas.openxmlformats.org/officeDocument/2006/relationships/hyperlink" Target="http://www.realschule-oberkirch.de/" TargetMode="External"/><Relationship Id="rId1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3932" y="2996952"/>
            <a:ext cx="9450664" cy="2105367"/>
          </a:xfrm>
        </p:spPr>
        <p:txBody>
          <a:bodyPr rtlCol="0">
            <a:normAutofit fontScale="90000"/>
          </a:bodyPr>
          <a:lstStyle/>
          <a:p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Infos zur </a:t>
            </a:r>
            <a:b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Realschule Oberkirch</a:t>
            </a:r>
            <a:b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60" y="188640"/>
            <a:ext cx="2441631" cy="25306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69B30F-74BF-4156-80AD-8055BA25D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267024"/>
            <a:ext cx="3312368" cy="2484276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1145688" cy="10081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5400" dirty="0"/>
              <a:t>Leistungsorientierung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0D7CD0-8B3D-4FE0-9A8D-19B07C144D6C}"/>
              </a:ext>
            </a:extLst>
          </p:cNvPr>
          <p:cNvSpPr txBox="1"/>
          <p:nvPr/>
        </p:nvSpPr>
        <p:spPr>
          <a:xfrm>
            <a:off x="1141412" y="2708920"/>
            <a:ext cx="6144426" cy="2112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89C01C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Schülerinnen und Schüler erbringen gerne Leistungen. </a:t>
            </a:r>
          </a:p>
          <a:p>
            <a:pPr marL="0" marR="0" lvl="0" indent="0" algn="l" defTabSz="1218987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89C01C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Nichts motiviert mehr als Erfolg und Problemlösekompetenz.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C0FC52-40FE-4B6B-9076-5D5CE2024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528" y="2852937"/>
            <a:ext cx="421246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53059" y="1772816"/>
            <a:ext cx="11305256" cy="3779912"/>
          </a:xfrm>
        </p:spPr>
        <p:txBody>
          <a:bodyPr>
            <a:normAutofit/>
          </a:bodyPr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Sprungbrett zum Abitur</a:t>
            </a:r>
          </a:p>
          <a:p>
            <a:pPr marL="0" indent="0">
              <a:buClr>
                <a:srgbClr val="88332A"/>
              </a:buClr>
              <a:buNone/>
            </a:pPr>
            <a:r>
              <a:rPr lang="de-DE" sz="2000" dirty="0"/>
              <a:t>Nicht alle unsere Schüler machen später Abitur – aber viele.</a:t>
            </a:r>
          </a:p>
          <a:p>
            <a:pPr marL="0" indent="0">
              <a:buClr>
                <a:srgbClr val="88332A"/>
              </a:buClr>
              <a:buNone/>
            </a:pPr>
            <a:r>
              <a:rPr lang="de-DE" sz="2000" dirty="0"/>
              <a:t>Die dreijährigen beruflichen Gymnasien bieten, aufbauend auf den Realschulabschluss, eine allgemeine Hochschulreife (Abitur) an (auch wenn ihr das Fach Technik oder AES wählt).</a:t>
            </a:r>
          </a:p>
          <a:p>
            <a:pPr marL="0" indent="0">
              <a:buClr>
                <a:srgbClr val="88332A"/>
              </a:buClr>
              <a:buNone/>
            </a:pPr>
            <a:r>
              <a:rPr lang="de-DE" sz="2000" dirty="0"/>
              <a:t>Viele beenden auch die Realschule und gehen zuerst in eine Berufsausbildung.</a:t>
            </a:r>
          </a:p>
          <a:p>
            <a:pPr marL="0" indent="0">
              <a:buClr>
                <a:srgbClr val="88332A"/>
              </a:buClr>
              <a:buNone/>
            </a:pPr>
            <a:r>
              <a:rPr lang="de-DE" sz="2000" dirty="0"/>
              <a:t>Das berufliche Schulsystem in Baden-Württemberg bietet jedem Schüler mit einem Schulabschluss jede Menge Wege zur weiteren schulischen Bildung und entsprechenden Abschlüssen: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9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Zum Thema M-Niveau und G-Niveau…</a:t>
            </a:r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2BB7065-644A-4FC7-935C-30569404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9" y="333375"/>
            <a:ext cx="9759056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– Klasse 5 und 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/>
          <a:lstStyle/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Orientierungsstufe auf M-Niveau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Kein Sitzenbleiben 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Brückenkurs Französisch in Klasse 5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Französisch ab Klasse 6 (auf Wunsch)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9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– ab Klasse 7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/>
          <a:lstStyle/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Wahlpflichtbereich Technik und AES ab Klasse 7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Informatik in Klasse 7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Wahlfach Informatik ab Klasse 8 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Bewertung in G-Niveau ab Klasse 7 möglich </a:t>
            </a:r>
          </a:p>
          <a:p>
            <a:pPr marL="0" indent="0">
              <a:buClr>
                <a:srgbClr val="88332A"/>
              </a:buClr>
              <a:buNone/>
            </a:pPr>
            <a:r>
              <a:rPr lang="de-DE" dirty="0"/>
              <a:t>    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Hauptschulabschluss in Klasse 9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06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Schulprofil der Realschule Oberkirch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Offene Ganztagesschule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Digitale Schule - Medienkonzept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Theaterprofil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Sportprofil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Musikprofil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Förderkonzept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r>
              <a:rPr lang="de-DE" dirty="0"/>
              <a:t>Soziales Lernen</a:t>
            </a:r>
          </a:p>
          <a:p>
            <a:pPr marL="514350" indent="-514350">
              <a:buClr>
                <a:srgbClr val="88332A"/>
              </a:buClr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61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Offene Ganztagesschule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324036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dirty="0">
                <a:solidFill>
                  <a:srgbClr val="000000"/>
                </a:solidFill>
              </a:rPr>
              <a:t>Unterricht am Vormittag (90-Minuten-Blöcke)</a:t>
            </a:r>
          </a:p>
          <a:p>
            <a:pPr>
              <a:buClr>
                <a:srgbClr val="88332A"/>
              </a:buClr>
            </a:pPr>
            <a:r>
              <a:rPr lang="de-DE" dirty="0"/>
              <a:t>wenig Nachmittagsunterricht</a:t>
            </a:r>
          </a:p>
          <a:p>
            <a:pPr lvl="1">
              <a:buClr>
                <a:srgbClr val="88332A"/>
              </a:buClr>
            </a:pPr>
            <a:r>
              <a:rPr lang="de-DE" dirty="0"/>
              <a:t>Klasse 5 – ein Halbjahr eine Doppelstunde</a:t>
            </a:r>
          </a:p>
          <a:p>
            <a:pPr lvl="1">
              <a:buClr>
                <a:srgbClr val="88332A"/>
              </a:buClr>
            </a:pPr>
            <a:r>
              <a:rPr lang="de-DE" dirty="0"/>
              <a:t>Klasse 6 – kein Nachmittagsunterricht</a:t>
            </a:r>
          </a:p>
          <a:p>
            <a:pPr lvl="1"/>
            <a:endParaRPr lang="de-DE" dirty="0"/>
          </a:p>
        </p:txBody>
      </p:sp>
      <p:pic>
        <p:nvPicPr>
          <p:cNvPr id="5" name="Grafik 4" descr="Ein Bild, das Personen, Urlaubsort, mehrere enthält.&#10;&#10;Automatisch generierte Beschreibung">
            <a:extLst>
              <a:ext uri="{FF2B5EF4-FFF2-40B4-BE49-F238E27FC236}">
                <a16:creationId xmlns:a16="http://schemas.microsoft.com/office/drawing/2014/main" id="{B24F2945-D40E-426A-8358-9B4EEB526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3787892"/>
            <a:ext cx="432048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Offene Ganztagesschule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324036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dirty="0"/>
              <a:t>Ganztagesbetreuung für Klasse 5 und 6</a:t>
            </a:r>
          </a:p>
          <a:p>
            <a:pPr lvl="1">
              <a:buClr>
                <a:srgbClr val="88332A"/>
              </a:buClr>
            </a:pPr>
            <a:r>
              <a:rPr lang="de-DE" dirty="0"/>
              <a:t>13.00 bis 16.00 Uhr (Freitag bis 15.00 Uhr) </a:t>
            </a:r>
          </a:p>
          <a:p>
            <a:pPr>
              <a:buClr>
                <a:srgbClr val="88332A"/>
              </a:buClr>
            </a:pPr>
            <a:r>
              <a:rPr lang="de-DE" dirty="0"/>
              <a:t>Wahlweise:</a:t>
            </a:r>
          </a:p>
          <a:p>
            <a:pPr lvl="1">
              <a:buClr>
                <a:srgbClr val="88332A"/>
              </a:buClr>
            </a:pPr>
            <a:r>
              <a:rPr lang="de-DE" dirty="0"/>
              <a:t>Hausaufgabenbetreuung</a:t>
            </a:r>
          </a:p>
          <a:p>
            <a:pPr lvl="1">
              <a:buClr>
                <a:srgbClr val="88332A"/>
              </a:buClr>
            </a:pPr>
            <a:r>
              <a:rPr lang="de-DE" dirty="0"/>
              <a:t>Projektangebote wie Umwelt-AG, Yoga-AG, Werken 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876892-A199-4CF7-88F0-FC5AF9A6D133}"/>
              </a:ext>
            </a:extLst>
          </p:cNvPr>
          <p:cNvSpPr txBox="1"/>
          <p:nvPr/>
        </p:nvSpPr>
        <p:spPr>
          <a:xfrm>
            <a:off x="8974732" y="1844824"/>
            <a:ext cx="2736304" cy="830997"/>
          </a:xfrm>
          <a:prstGeom prst="rect">
            <a:avLst/>
          </a:prstGeom>
          <a:solidFill>
            <a:srgbClr val="86C5B2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 Frau Schilli Tel: 07802/82790</a:t>
            </a:r>
          </a:p>
        </p:txBody>
      </p:sp>
    </p:spTree>
    <p:extLst>
      <p:ext uri="{BB962C8B-B14F-4D97-AF65-F5344CB8AC3E}">
        <p14:creationId xmlns:p14="http://schemas.microsoft.com/office/powerpoint/2010/main" val="11846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RSO – eine digitale Schule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628800"/>
            <a:ext cx="10065568" cy="4572000"/>
          </a:xfrm>
        </p:spPr>
        <p:txBody>
          <a:bodyPr>
            <a:normAutofit lnSpcReduction="10000"/>
          </a:bodyPr>
          <a:lstStyle/>
          <a:p>
            <a:pPr>
              <a:buClr>
                <a:srgbClr val="88332A"/>
              </a:buClr>
            </a:pPr>
            <a:r>
              <a:rPr lang="de-DE" sz="2400" dirty="0"/>
              <a:t>Medienkonzept von Klasse 5 bis 8</a:t>
            </a:r>
          </a:p>
          <a:p>
            <a:pPr lvl="1">
              <a:buClr>
                <a:srgbClr val="88332A"/>
              </a:buClr>
            </a:pPr>
            <a:r>
              <a:rPr lang="de-DE" sz="2000" dirty="0"/>
              <a:t>Tastaturschulung</a:t>
            </a:r>
          </a:p>
          <a:p>
            <a:pPr lvl="1">
              <a:buClr>
                <a:srgbClr val="88332A"/>
              </a:buClr>
            </a:pPr>
            <a:r>
              <a:rPr lang="de-DE" sz="2000" dirty="0"/>
              <a:t>Word – Excel – PP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Multimedia-Klassenzimmer, mehrere Computerräume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Schulmanager: Digitales Klassenbuch , online Krankmeldungen, …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Digitale Schulbücher in Klassenstufe 5 zur Erprobung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Im Bedarfsfall: funktionierender Fernunterricht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I-Pad-Koffer, …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Roboter-AG</a:t>
            </a:r>
            <a:endParaRPr lang="de-DE" sz="2400" u="sng" dirty="0"/>
          </a:p>
          <a:p>
            <a:pPr>
              <a:buClr>
                <a:srgbClr val="88332A"/>
              </a:buClr>
            </a:pPr>
            <a:endParaRPr lang="de-DE" sz="2400" dirty="0"/>
          </a:p>
        </p:txBody>
      </p:sp>
      <p:pic>
        <p:nvPicPr>
          <p:cNvPr id="6" name="Grafik 5" descr="Ein Bild, das Text, Person, orange enthält.&#10;&#10;Automatisch generierte Beschreibung">
            <a:extLst>
              <a:ext uri="{FF2B5EF4-FFF2-40B4-BE49-F238E27FC236}">
                <a16:creationId xmlns:a16="http://schemas.microsoft.com/office/drawing/2014/main" id="{89046558-BD4C-4A44-9672-07A766163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08" y="1196752"/>
            <a:ext cx="2361664" cy="1574443"/>
          </a:xfrm>
          <a:prstGeom prst="rect">
            <a:avLst/>
          </a:prstGeom>
        </p:spPr>
      </p:pic>
      <p:pic>
        <p:nvPicPr>
          <p:cNvPr id="5" name="Grafik 4" descr="Ein Bild, das Text, Boden, drinnen, Fenster enthält.&#10;&#10;Automatisch generierte Beschreibung">
            <a:extLst>
              <a:ext uri="{FF2B5EF4-FFF2-40B4-BE49-F238E27FC236}">
                <a16:creationId xmlns:a16="http://schemas.microsoft.com/office/drawing/2014/main" id="{8157B047-32FF-4276-8C4E-C34F05BD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4903412"/>
            <a:ext cx="4479952" cy="15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Sportprofil</a:t>
            </a:r>
          </a:p>
        </p:txBody>
      </p:sp>
      <p:pic>
        <p:nvPicPr>
          <p:cNvPr id="4" name="Inhaltsplatzhalter 3" descr="Ein Bild, das Person, Kind, Junge, jung enthält.&#10;&#10;Automatisch generierte Beschreibung">
            <a:extLst>
              <a:ext uri="{FF2B5EF4-FFF2-40B4-BE49-F238E27FC236}">
                <a16:creationId xmlns:a16="http://schemas.microsoft.com/office/drawing/2014/main" id="{CCB56638-298D-43D1-9969-4D4FDC8590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2060848"/>
            <a:ext cx="4875212" cy="3250141"/>
          </a:xfrm>
        </p:spPr>
      </p:pic>
      <p:pic>
        <p:nvPicPr>
          <p:cNvPr id="7" name="Grafik 6" descr="Ein Bild, das Fahrrad, draußen, Himmel, Person enthält.&#10;&#10;Automatisch generierte Beschreibung">
            <a:extLst>
              <a:ext uri="{FF2B5EF4-FFF2-40B4-BE49-F238E27FC236}">
                <a16:creationId xmlns:a16="http://schemas.microsoft.com/office/drawing/2014/main" id="{456F824E-51BC-41D6-868F-6CE8FBA45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2060848"/>
            <a:ext cx="4875212" cy="3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332384"/>
          </a:xfrm>
        </p:spPr>
        <p:txBody>
          <a:bodyPr>
            <a:normAutofit/>
          </a:bodyPr>
          <a:lstStyle/>
          <a:p>
            <a:r>
              <a:rPr lang="de-DE" sz="4800" dirty="0"/>
              <a:t>Unser Leitbild: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2060848"/>
            <a:ext cx="10065568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800" dirty="0"/>
              <a:t>Sich wohl fühlen </a:t>
            </a:r>
            <a:r>
              <a:rPr lang="de-DE" sz="4800" u="sng" dirty="0"/>
              <a:t>und</a:t>
            </a:r>
            <a:r>
              <a:rPr lang="de-DE" sz="4800" dirty="0"/>
              <a:t> etwas leisten</a:t>
            </a:r>
          </a:p>
        </p:txBody>
      </p:sp>
      <p:pic>
        <p:nvPicPr>
          <p:cNvPr id="6" name="Grafik 5" descr="Ein Bild, das Person, Tisch enthält.&#10;&#10;Automatisch generierte Beschreibung">
            <a:extLst>
              <a:ext uri="{FF2B5EF4-FFF2-40B4-BE49-F238E27FC236}">
                <a16:creationId xmlns:a16="http://schemas.microsoft.com/office/drawing/2014/main" id="{4EB8D32D-06E5-40F1-847B-93F50076E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3356991"/>
            <a:ext cx="3679361" cy="2452908"/>
          </a:xfrm>
          <a:prstGeom prst="rect">
            <a:avLst/>
          </a:prstGeom>
        </p:spPr>
      </p:pic>
      <p:pic>
        <p:nvPicPr>
          <p:cNvPr id="14" name="Grafik 13" descr="Ein Bild, das Decke, drinnen, Boden, Wand enthält.&#10;&#10;Automatisch generierte Beschreibung">
            <a:extLst>
              <a:ext uri="{FF2B5EF4-FFF2-40B4-BE49-F238E27FC236}">
                <a16:creationId xmlns:a16="http://schemas.microsoft.com/office/drawing/2014/main" id="{F7FD5667-3441-43A6-BBAE-790D7939D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3" y="3356991"/>
            <a:ext cx="3679363" cy="2452909"/>
          </a:xfrm>
          <a:prstGeom prst="rect">
            <a:avLst/>
          </a:prstGeom>
        </p:spPr>
      </p:pic>
      <p:pic>
        <p:nvPicPr>
          <p:cNvPr id="16" name="Grafik 15" descr="Ein Bild, das Boden, draußen, Person, Gebäude enthält.&#10;&#10;Automatisch generierte Beschreibung">
            <a:extLst>
              <a:ext uri="{FF2B5EF4-FFF2-40B4-BE49-F238E27FC236}">
                <a16:creationId xmlns:a16="http://schemas.microsoft.com/office/drawing/2014/main" id="{A08D4CE7-2581-463A-BCB3-8163F18B0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04" y="3356991"/>
            <a:ext cx="3679364" cy="24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35" t="11404" r="75210" b="4993"/>
          <a:stretch/>
        </p:blipFill>
        <p:spPr>
          <a:xfrm>
            <a:off x="2566020" y="-68980"/>
            <a:ext cx="6552728" cy="6954364"/>
          </a:xfrm>
          <a:prstGeom prst="rect">
            <a:avLst/>
          </a:prstGeom>
        </p:spPr>
      </p:pic>
      <p:sp>
        <p:nvSpPr>
          <p:cNvPr id="2" name="Stern: 10 Zacken 1">
            <a:extLst>
              <a:ext uri="{FF2B5EF4-FFF2-40B4-BE49-F238E27FC236}">
                <a16:creationId xmlns:a16="http://schemas.microsoft.com/office/drawing/2014/main" id="{B0C3EECB-439A-A60F-628A-0017A5BB417E}"/>
              </a:ext>
            </a:extLst>
          </p:cNvPr>
          <p:cNvSpPr/>
          <p:nvPr/>
        </p:nvSpPr>
        <p:spPr>
          <a:xfrm rot="741969">
            <a:off x="8542685" y="819398"/>
            <a:ext cx="2160240" cy="2376264"/>
          </a:xfrm>
          <a:prstGeom prst="star10">
            <a:avLst/>
          </a:prstGeom>
          <a:solidFill>
            <a:srgbClr val="006B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/>
              <a:t>Und 2023!</a:t>
            </a:r>
          </a:p>
        </p:txBody>
      </p:sp>
    </p:spTree>
    <p:extLst>
      <p:ext uri="{BB962C8B-B14F-4D97-AF65-F5344CB8AC3E}">
        <p14:creationId xmlns:p14="http://schemas.microsoft.com/office/powerpoint/2010/main" val="171871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Sportprofil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endParaRPr lang="de-DE" dirty="0"/>
          </a:p>
        </p:txBody>
      </p:sp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r="4838"/>
          <a:stretch/>
        </p:blipFill>
        <p:spPr>
          <a:xfrm>
            <a:off x="2557055" y="1700808"/>
            <a:ext cx="8289886" cy="43026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1772816"/>
            <a:ext cx="2192725" cy="21602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E695BE8-F33B-4CCF-82E5-5CDADCC91E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3" y="4509120"/>
            <a:ext cx="158417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Sportprofil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79F1C7-9295-4031-9522-46F85B31E050}"/>
              </a:ext>
            </a:extLst>
          </p:cNvPr>
          <p:cNvSpPr txBox="1"/>
          <p:nvPr/>
        </p:nvSpPr>
        <p:spPr>
          <a:xfrm>
            <a:off x="1141412" y="1498550"/>
            <a:ext cx="6336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30 schuleigene Mountain-Bikes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Radfahren im Sportunterricht in Klasse 5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Mountain-Bike-AG in Klasse 6 bis 10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Grafik 6" descr="Ein Bild, das Fahrrad, Gestell, Fahrradständer enthält.&#10;&#10;Automatisch generierte Beschreibung">
            <a:extLst>
              <a:ext uri="{FF2B5EF4-FFF2-40B4-BE49-F238E27FC236}">
                <a16:creationId xmlns:a16="http://schemas.microsoft.com/office/drawing/2014/main" id="{F5E66A29-525B-4FEE-95D2-4BDAB0B0B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3966143"/>
            <a:ext cx="3631332" cy="2420888"/>
          </a:xfrm>
          <a:prstGeom prst="rect">
            <a:avLst/>
          </a:prstGeom>
        </p:spPr>
      </p:pic>
      <p:pic>
        <p:nvPicPr>
          <p:cNvPr id="9" name="Grafik 8" descr="Ein Bild, das Baum, draußen, geparkt, Fahrrad enthält.&#10;&#10;Automatisch generierte Beschreibung">
            <a:extLst>
              <a:ext uri="{FF2B5EF4-FFF2-40B4-BE49-F238E27FC236}">
                <a16:creationId xmlns:a16="http://schemas.microsoft.com/office/drawing/2014/main" id="{8DD60DF5-0CD1-4CB4-BDAD-36B79B84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22" y="2852936"/>
            <a:ext cx="3631331" cy="2420887"/>
          </a:xfrm>
          <a:prstGeom prst="rect">
            <a:avLst/>
          </a:prstGeom>
        </p:spPr>
      </p:pic>
      <p:pic>
        <p:nvPicPr>
          <p:cNvPr id="11" name="Grafik 10" descr="Ein Bild, das draußen, Fahrrad, fahrend, Straße enthält.&#10;&#10;Automatisch generierte Beschreibung">
            <a:extLst>
              <a:ext uri="{FF2B5EF4-FFF2-40B4-BE49-F238E27FC236}">
                <a16:creationId xmlns:a16="http://schemas.microsoft.com/office/drawing/2014/main" id="{B3994221-7CE6-4EEF-A8A6-638E4DAB5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80" y="3420891"/>
            <a:ext cx="3631332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Sportprofil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F79F1C7-9295-4031-9522-46F85B31E050}"/>
              </a:ext>
            </a:extLst>
          </p:cNvPr>
          <p:cNvSpPr txBox="1"/>
          <p:nvPr/>
        </p:nvSpPr>
        <p:spPr>
          <a:xfrm>
            <a:off x="1141412" y="1498550"/>
            <a:ext cx="6753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Eigene Kletterwand in der Sporthalle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Klettern im Sportunterricht in Klasse 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Kletter-AG in Klasse 7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Eine Woche Klettern in den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Lechtaler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Alpen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24C71C-6856-406C-8431-BB45FD8E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4175234"/>
            <a:ext cx="3631331" cy="24208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D58158F-C014-4221-A1C6-6BBB9141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652" y="2847623"/>
            <a:ext cx="3631332" cy="2420887"/>
          </a:xfrm>
          <a:prstGeom prst="rect">
            <a:avLst/>
          </a:prstGeom>
        </p:spPr>
      </p:pic>
      <p:pic>
        <p:nvPicPr>
          <p:cNvPr id="8" name="Grafik 7" descr="Ein Bild, das Himmel, draußen, Berg, Person enthält.&#10;&#10;Automatisch generierte Beschreibung">
            <a:extLst>
              <a:ext uri="{FF2B5EF4-FFF2-40B4-BE49-F238E27FC236}">
                <a16:creationId xmlns:a16="http://schemas.microsoft.com/office/drawing/2014/main" id="{B4610691-54AF-476A-B685-044148E1C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718" y="3717032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016B4FD-BEA3-4911-AC61-FB5FEA5C1D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endParaRPr lang="de-DE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7B231F5C-C4E9-4D9A-9245-3A39B4790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64636"/>
              </p:ext>
            </p:extLst>
          </p:nvPr>
        </p:nvGraphicFramePr>
        <p:xfrm>
          <a:off x="1193496" y="0"/>
          <a:ext cx="9849544" cy="6960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08" imgH="5667341" progId="Acrobat.Document.DC">
                  <p:embed/>
                </p:oleObj>
              </mc:Choice>
              <mc:Fallback>
                <p:oleObj name="Acrobat Document" r:id="rId2" imgW="8019808" imgH="5667341" progId="Acrobat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7B231F5C-C4E9-4D9A-9245-3A39B4790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3496" y="0"/>
                        <a:ext cx="9849544" cy="6960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59459EE0-F6D1-48CF-8CAF-8C469A53B9B0}"/>
              </a:ext>
            </a:extLst>
          </p:cNvPr>
          <p:cNvSpPr txBox="1"/>
          <p:nvPr/>
        </p:nvSpPr>
        <p:spPr>
          <a:xfrm>
            <a:off x="4858128" y="224408"/>
            <a:ext cx="2520280" cy="523220"/>
          </a:xfrm>
          <a:prstGeom prst="rect">
            <a:avLst/>
          </a:prstGeom>
          <a:solidFill>
            <a:srgbClr val="A9BEE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Profil Sport</a:t>
            </a:r>
          </a:p>
        </p:txBody>
      </p:sp>
    </p:spTree>
    <p:extLst>
      <p:ext uri="{BB962C8B-B14F-4D97-AF65-F5344CB8AC3E}">
        <p14:creationId xmlns:p14="http://schemas.microsoft.com/office/powerpoint/2010/main" val="3746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Theaterprofil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1628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/>
              <a:t>Theater-AG </a:t>
            </a:r>
            <a:r>
              <a:rPr lang="de-DE" dirty="0"/>
              <a:t>für Klasse 6 – 10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924" y="3140968"/>
            <a:ext cx="3795896" cy="26115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1340768"/>
            <a:ext cx="4654253" cy="50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Theaterprofil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1628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dirty="0"/>
              <a:t>Junge Bühne</a:t>
            </a:r>
          </a:p>
        </p:txBody>
      </p:sp>
      <p:pic>
        <p:nvPicPr>
          <p:cNvPr id="6" name="Grafik 5" descr="Ein Bild, das Text, Weihnachten, Weihnachtsbaum, Heiligabend enthält.&#10;&#10;Automatisch generierte Beschreibung">
            <a:extLst>
              <a:ext uri="{FF2B5EF4-FFF2-40B4-BE49-F238E27FC236}">
                <a16:creationId xmlns:a16="http://schemas.microsoft.com/office/drawing/2014/main" id="{A48D6F39-1F72-A0F7-6A47-305B0B4A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964" y="2231136"/>
            <a:ext cx="3166872" cy="4474464"/>
          </a:xfrm>
          <a:prstGeom prst="rect">
            <a:avLst/>
          </a:prstGeom>
        </p:spPr>
      </p:pic>
      <p:pic>
        <p:nvPicPr>
          <p:cNvPr id="9" name="Grafik 8" descr="Ein Bild, das Text, Poster, Himmel, Wolke enthält.&#10;&#10;Automatisch generierte Beschreibung">
            <a:extLst>
              <a:ext uri="{FF2B5EF4-FFF2-40B4-BE49-F238E27FC236}">
                <a16:creationId xmlns:a16="http://schemas.microsoft.com/office/drawing/2014/main" id="{DF3A8322-057B-C508-A5FE-823088189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552093"/>
            <a:ext cx="4069864" cy="57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Musikprofil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5860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dirty="0"/>
              <a:t>Rock-Band</a:t>
            </a:r>
          </a:p>
        </p:txBody>
      </p:sp>
      <p:pic>
        <p:nvPicPr>
          <p:cNvPr id="5" name="Grafik 4" descr="Ein Bild, das drinnen, Wand, Decke, grün enthält.&#10;&#10;Automatisch generierte Beschreibung">
            <a:extLst>
              <a:ext uri="{FF2B5EF4-FFF2-40B4-BE49-F238E27FC236}">
                <a16:creationId xmlns:a16="http://schemas.microsoft.com/office/drawing/2014/main" id="{C8393A98-909B-4FB1-90D2-836A61594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6" y="2371420"/>
            <a:ext cx="8208912" cy="401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Förderkonzept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97868" y="1772816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sz="2400" dirty="0"/>
              <a:t>Coaching durch den Klassenlehrer (Klasse 5 – 8)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Selbstorganisiertes Lernen (SOL)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LRS-Förderung Klasse 5 und 6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Förderstunden in Kernfächern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Förderung durch das Rückenwindprogramm</a:t>
            </a:r>
          </a:p>
        </p:txBody>
      </p:sp>
      <p:pic>
        <p:nvPicPr>
          <p:cNvPr id="5" name="Grafik 4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4600D38F-8404-4B6A-B55F-94F4F1B9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12"/>
          <a:stretch/>
        </p:blipFill>
        <p:spPr>
          <a:xfrm>
            <a:off x="7750596" y="2492896"/>
            <a:ext cx="449267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Unsere Unterstützungssysteme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69876" y="1628800"/>
            <a:ext cx="10065568" cy="4572000"/>
          </a:xfrm>
        </p:spPr>
        <p:txBody>
          <a:bodyPr>
            <a:normAutofit lnSpcReduction="10000"/>
          </a:bodyPr>
          <a:lstStyle/>
          <a:p>
            <a:pPr>
              <a:buClr>
                <a:srgbClr val="88332A"/>
              </a:buClr>
            </a:pPr>
            <a:r>
              <a:rPr lang="de-DE" sz="2400" dirty="0"/>
              <a:t>Klassenlehrerunterricht in der Anfangswoche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Coaching durch den Klassenlehrer (Klasse 5 – 8)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Schulsozialarbeiterin (Julia Welle)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Anti-Mobbing-Woche in Klasse 7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Präventionsangebote mit der Polizei:			</a:t>
            </a:r>
            <a:r>
              <a:rPr lang="de-DE" sz="2400" dirty="0" err="1"/>
              <a:t>Radhelm</a:t>
            </a:r>
            <a:r>
              <a:rPr lang="de-DE" sz="2400" dirty="0"/>
              <a:t>/ Medien/ Drogen/ Gewalt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Mediation – Schüler/ Lehrer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Schulsanitäter – Der Dienst am Nächsten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Berufsorientierung</a:t>
            </a:r>
          </a:p>
        </p:txBody>
      </p:sp>
    </p:spTree>
    <p:extLst>
      <p:ext uri="{BB962C8B-B14F-4D97-AF65-F5344CB8AC3E}">
        <p14:creationId xmlns:p14="http://schemas.microsoft.com/office/powerpoint/2010/main" val="301990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Unser Leitbild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844824"/>
            <a:ext cx="10065568" cy="3779912"/>
          </a:xfrm>
        </p:spPr>
        <p:txBody>
          <a:bodyPr/>
          <a:lstStyle/>
          <a:p>
            <a:pPr marL="0" indent="0">
              <a:buNone/>
            </a:pPr>
            <a:r>
              <a:rPr lang="de-DE" sz="4400" b="1" dirty="0"/>
              <a:t>Sich wohl fühlen </a:t>
            </a:r>
            <a:r>
              <a:rPr lang="de-DE" sz="4400" b="1" u="sng" dirty="0"/>
              <a:t>und</a:t>
            </a:r>
            <a:r>
              <a:rPr lang="de-DE" sz="4400" b="1" dirty="0"/>
              <a:t> etwas leisten</a:t>
            </a:r>
          </a:p>
          <a:p>
            <a:pPr marL="0" indent="0">
              <a:buNone/>
            </a:pPr>
            <a:r>
              <a:rPr lang="de-DE" sz="2000" dirty="0"/>
              <a:t>Unter dieser Überschrift verstehen wir unsere Arbeit mit allen Beteiligten am Schulleben – ganz zuvorderst unsere Schüler.</a:t>
            </a:r>
          </a:p>
          <a:p>
            <a:pPr marL="0" indent="0">
              <a:buNone/>
            </a:pPr>
            <a:r>
              <a:rPr lang="de-DE" sz="2000" dirty="0"/>
              <a:t>Bewusst steht das „Wohlfühlen“ an erster Stelle, weil es Grundbedingung für Leistung ist.</a:t>
            </a:r>
          </a:p>
          <a:p>
            <a:pPr marL="0" indent="0">
              <a:buNone/>
            </a:pPr>
            <a:r>
              <a:rPr lang="de-DE" sz="2000" dirty="0"/>
              <a:t>Wir fühlen uns alle sehr wohl an unserer Schule – das soll und muss auch für alle Schülerinnen und Schüler gelten.</a:t>
            </a:r>
          </a:p>
        </p:txBody>
      </p:sp>
    </p:spTree>
    <p:extLst>
      <p:ext uri="{BB962C8B-B14F-4D97-AF65-F5344CB8AC3E}">
        <p14:creationId xmlns:p14="http://schemas.microsoft.com/office/powerpoint/2010/main" val="25900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5B468-F3E7-47D0-A0BE-3F11C6A032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Unsere Mensa</a:t>
            </a:r>
          </a:p>
        </p:txBody>
      </p:sp>
      <p:pic>
        <p:nvPicPr>
          <p:cNvPr id="6" name="Inhaltsplatzhalter 5" descr="Ein Bild, das Boden, drinnen, Raum, Szene enthält.&#10;&#10;Automatisch generierte Beschreibung">
            <a:extLst>
              <a:ext uri="{FF2B5EF4-FFF2-40B4-BE49-F238E27FC236}">
                <a16:creationId xmlns:a16="http://schemas.microsoft.com/office/drawing/2014/main" id="{29871B89-C60B-4042-A8B8-CB029F2CBA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45" y="1340767"/>
            <a:ext cx="4875212" cy="2197219"/>
          </a:xfrm>
        </p:spPr>
      </p:pic>
      <p:pic>
        <p:nvPicPr>
          <p:cNvPr id="8" name="Inhaltsplatzhalter 7" descr="Ein Bild, das Boden, drinnen, Fenster, Gebäude enthält.&#10;&#10;Automatisch generierte Beschreibung">
            <a:extLst>
              <a:ext uri="{FF2B5EF4-FFF2-40B4-BE49-F238E27FC236}">
                <a16:creationId xmlns:a16="http://schemas.microsoft.com/office/drawing/2014/main" id="{86C9DAD9-EACF-4E8B-BBB2-C448284BB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14" y="4077072"/>
            <a:ext cx="4875212" cy="2197219"/>
          </a:xfrm>
        </p:spPr>
      </p:pic>
      <p:pic>
        <p:nvPicPr>
          <p:cNvPr id="10" name="Grafik 9" descr="Ein Bild, das drinnen, Boden, Fenster, Decke enthält.&#10;&#10;Automatisch generierte Beschreibung">
            <a:extLst>
              <a:ext uri="{FF2B5EF4-FFF2-40B4-BE49-F238E27FC236}">
                <a16:creationId xmlns:a16="http://schemas.microsoft.com/office/drawing/2014/main" id="{CE09EDCC-117D-46EF-BDE4-6F3F074F9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4" y="2348880"/>
            <a:ext cx="5577068" cy="30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/>
              <a:t>Unser Pausenhof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69876" y="1628800"/>
            <a:ext cx="10065568" cy="4572000"/>
          </a:xfrm>
        </p:spPr>
        <p:txBody>
          <a:bodyPr>
            <a:normAutofit/>
          </a:bodyPr>
          <a:lstStyle/>
          <a:p>
            <a:pPr>
              <a:buClr>
                <a:srgbClr val="88332A"/>
              </a:buClr>
            </a:pPr>
            <a:r>
              <a:rPr lang="de-DE" sz="2400" dirty="0"/>
              <a:t>Multisportfeld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Klettergerüst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Tischtennisplatte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Basketballkorb</a:t>
            </a:r>
          </a:p>
          <a:p>
            <a:pPr>
              <a:buClr>
                <a:srgbClr val="88332A"/>
              </a:buClr>
            </a:pPr>
            <a:r>
              <a:rPr lang="de-DE" sz="2400" dirty="0"/>
              <a:t>Spielegarage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920642-A6A3-4F53-9908-CAACDCBF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56" y="1340768"/>
            <a:ext cx="679806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erbindung 60">
            <a:extLst>
              <a:ext uri="{FF2B5EF4-FFF2-40B4-BE49-F238E27FC236}">
                <a16:creationId xmlns:a16="http://schemas.microsoft.com/office/drawing/2014/main" id="{7C389B23-A28A-71BE-3B2F-6FAC2E641ED5}"/>
              </a:ext>
            </a:extLst>
          </p:cNvPr>
          <p:cNvSpPr/>
          <p:nvPr/>
        </p:nvSpPr>
        <p:spPr>
          <a:xfrm>
            <a:off x="219557" y="169877"/>
            <a:ext cx="11566143" cy="6390952"/>
          </a:xfrm>
          <a:prstGeom prst="flowChartConnector">
            <a:avLst/>
          </a:prstGeom>
          <a:solidFill>
            <a:srgbClr val="FFF8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399"/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7654489B-854B-49AC-D260-4BA9C17A4E1D}"/>
              </a:ext>
            </a:extLst>
          </p:cNvPr>
          <p:cNvSpPr/>
          <p:nvPr/>
        </p:nvSpPr>
        <p:spPr>
          <a:xfrm>
            <a:off x="6094412" y="57529"/>
            <a:ext cx="2775137" cy="717366"/>
          </a:xfrm>
          <a:prstGeom prst="cloud">
            <a:avLst/>
          </a:prstGeom>
          <a:solidFill>
            <a:srgbClr val="F8C2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Einführungstage</a:t>
            </a:r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8EE15D65-7E77-873C-1F87-E7AAF15300A2}"/>
              </a:ext>
            </a:extLst>
          </p:cNvPr>
          <p:cNvSpPr/>
          <p:nvPr/>
        </p:nvSpPr>
        <p:spPr>
          <a:xfrm>
            <a:off x="8675268" y="262955"/>
            <a:ext cx="2963759" cy="839385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Begegnung Schulsozialarbeit</a:t>
            </a: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4D28D4F7-3982-5FB7-3A28-0B516ED1076C}"/>
              </a:ext>
            </a:extLst>
          </p:cNvPr>
          <p:cNvSpPr/>
          <p:nvPr/>
        </p:nvSpPr>
        <p:spPr>
          <a:xfrm>
            <a:off x="9155751" y="2186822"/>
            <a:ext cx="3053553" cy="143300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Exkursion Ruhestein (Waldpädagogik - BNT)</a:t>
            </a:r>
          </a:p>
        </p:txBody>
      </p:sp>
      <p:sp>
        <p:nvSpPr>
          <p:cNvPr id="13" name="Wolke 12">
            <a:extLst>
              <a:ext uri="{FF2B5EF4-FFF2-40B4-BE49-F238E27FC236}">
                <a16:creationId xmlns:a16="http://schemas.microsoft.com/office/drawing/2014/main" id="{8567366A-0BE6-E609-744B-FF92021E64A1}"/>
              </a:ext>
            </a:extLst>
          </p:cNvPr>
          <p:cNvSpPr/>
          <p:nvPr/>
        </p:nvSpPr>
        <p:spPr>
          <a:xfrm>
            <a:off x="9543123" y="3676000"/>
            <a:ext cx="2542523" cy="120195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Führung Mediathek Oberkirch (D)</a:t>
            </a:r>
          </a:p>
        </p:txBody>
      </p:sp>
      <p:sp>
        <p:nvSpPr>
          <p:cNvPr id="16" name="Wolke 15">
            <a:extLst>
              <a:ext uri="{FF2B5EF4-FFF2-40B4-BE49-F238E27FC236}">
                <a16:creationId xmlns:a16="http://schemas.microsoft.com/office/drawing/2014/main" id="{5389B221-DD75-75C8-2E9E-EBC41F78DE9F}"/>
              </a:ext>
            </a:extLst>
          </p:cNvPr>
          <p:cNvSpPr/>
          <p:nvPr/>
        </p:nvSpPr>
        <p:spPr>
          <a:xfrm>
            <a:off x="9754001" y="4987701"/>
            <a:ext cx="2120768" cy="69752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Märchentag (D)</a:t>
            </a:r>
          </a:p>
        </p:txBody>
      </p:sp>
      <p:sp>
        <p:nvSpPr>
          <p:cNvPr id="19" name="Wolke 18">
            <a:extLst>
              <a:ext uri="{FF2B5EF4-FFF2-40B4-BE49-F238E27FC236}">
                <a16:creationId xmlns:a16="http://schemas.microsoft.com/office/drawing/2014/main" id="{E9B28B9A-C869-DF0A-7FF8-9C7870D6758D}"/>
              </a:ext>
            </a:extLst>
          </p:cNvPr>
          <p:cNvSpPr/>
          <p:nvPr/>
        </p:nvSpPr>
        <p:spPr>
          <a:xfrm>
            <a:off x="7268466" y="5397074"/>
            <a:ext cx="2775137" cy="1433004"/>
          </a:xfrm>
          <a:prstGeom prst="cloud">
            <a:avLst/>
          </a:prstGeom>
          <a:solidFill>
            <a:srgbClr val="F4D7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Adventsschul-frühstück + Bühnenprogramm (Mus)</a:t>
            </a:r>
          </a:p>
        </p:txBody>
      </p:sp>
      <p:sp>
        <p:nvSpPr>
          <p:cNvPr id="22" name="Wolke 21">
            <a:extLst>
              <a:ext uri="{FF2B5EF4-FFF2-40B4-BE49-F238E27FC236}">
                <a16:creationId xmlns:a16="http://schemas.microsoft.com/office/drawing/2014/main" id="{781A8C89-937A-9F08-D135-5BAD365935D5}"/>
              </a:ext>
            </a:extLst>
          </p:cNvPr>
          <p:cNvSpPr/>
          <p:nvPr/>
        </p:nvSpPr>
        <p:spPr>
          <a:xfrm>
            <a:off x="3832659" y="5566494"/>
            <a:ext cx="3216248" cy="1263584"/>
          </a:xfrm>
          <a:prstGeom prst="cloud">
            <a:avLst/>
          </a:prstGeom>
          <a:solidFill>
            <a:srgbClr val="DEA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Geo-Caching-Tag</a:t>
            </a:r>
            <a:r>
              <a:rPr lang="de-DE" sz="1600" b="1" dirty="0">
                <a:solidFill>
                  <a:schemeClr val="tx1"/>
                </a:solidFill>
              </a:rPr>
              <a:t>/ Annis </a:t>
            </a:r>
            <a:r>
              <a:rPr lang="de-DE" sz="1600" b="1" dirty="0" err="1">
                <a:solidFill>
                  <a:schemeClr val="tx1"/>
                </a:solidFill>
              </a:rPr>
              <a:t>Schwarzwald-geheimnis</a:t>
            </a:r>
            <a:r>
              <a:rPr lang="de-DE" sz="1600" b="1" dirty="0">
                <a:solidFill>
                  <a:schemeClr val="tx1"/>
                </a:solidFill>
              </a:rPr>
              <a:t> (Geo)</a:t>
            </a:r>
          </a:p>
        </p:txBody>
      </p:sp>
      <p:sp>
        <p:nvSpPr>
          <p:cNvPr id="25" name="Wolke 24">
            <a:extLst>
              <a:ext uri="{FF2B5EF4-FFF2-40B4-BE49-F238E27FC236}">
                <a16:creationId xmlns:a16="http://schemas.microsoft.com/office/drawing/2014/main" id="{46CD87EE-4301-79FB-98C9-ED4C4A46335E}"/>
              </a:ext>
            </a:extLst>
          </p:cNvPr>
          <p:cNvSpPr/>
          <p:nvPr/>
        </p:nvSpPr>
        <p:spPr>
          <a:xfrm>
            <a:off x="3697444" y="3924"/>
            <a:ext cx="2354991" cy="1127986"/>
          </a:xfrm>
          <a:prstGeom prst="cloud">
            <a:avLst/>
          </a:prstGeom>
          <a:solidFill>
            <a:srgbClr val="E7F4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Jahres-</a:t>
            </a:r>
          </a:p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abschluss</a:t>
            </a:r>
            <a:r>
              <a:rPr lang="de-DE" sz="1600" b="1" dirty="0">
                <a:solidFill>
                  <a:schemeClr val="tx1"/>
                </a:solidFill>
              </a:rPr>
              <a:t> mit Elternschaft</a:t>
            </a:r>
          </a:p>
        </p:txBody>
      </p:sp>
      <p:sp>
        <p:nvSpPr>
          <p:cNvPr id="28" name="Wolke 27">
            <a:extLst>
              <a:ext uri="{FF2B5EF4-FFF2-40B4-BE49-F238E27FC236}">
                <a16:creationId xmlns:a16="http://schemas.microsoft.com/office/drawing/2014/main" id="{EC03D2D0-35CA-0C4A-45C7-855F2254EF9C}"/>
              </a:ext>
            </a:extLst>
          </p:cNvPr>
          <p:cNvSpPr/>
          <p:nvPr/>
        </p:nvSpPr>
        <p:spPr>
          <a:xfrm>
            <a:off x="403123" y="4943002"/>
            <a:ext cx="2446231" cy="786927"/>
          </a:xfrm>
          <a:prstGeom prst="cloud">
            <a:avLst/>
          </a:prstGeom>
          <a:solidFill>
            <a:srgbClr val="DEA6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Schwäbische Alb (Geo)</a:t>
            </a:r>
          </a:p>
        </p:txBody>
      </p:sp>
      <p:sp>
        <p:nvSpPr>
          <p:cNvPr id="31" name="Wolke 30">
            <a:extLst>
              <a:ext uri="{FF2B5EF4-FFF2-40B4-BE49-F238E27FC236}">
                <a16:creationId xmlns:a16="http://schemas.microsoft.com/office/drawing/2014/main" id="{B841C87F-0C57-EB3B-4627-302297BD6CC8}"/>
              </a:ext>
            </a:extLst>
          </p:cNvPr>
          <p:cNvSpPr/>
          <p:nvPr/>
        </p:nvSpPr>
        <p:spPr>
          <a:xfrm>
            <a:off x="130488" y="3810884"/>
            <a:ext cx="2105907" cy="1067071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err="1">
                <a:solidFill>
                  <a:schemeClr val="tx1"/>
                </a:solidFill>
              </a:rPr>
              <a:t>Trickfilm-workshop</a:t>
            </a:r>
            <a:r>
              <a:rPr lang="de-DE" sz="1799" dirty="0">
                <a:solidFill>
                  <a:schemeClr val="tx1"/>
                </a:solidFill>
              </a:rPr>
              <a:t> (</a:t>
            </a:r>
            <a:r>
              <a:rPr lang="de-DE" sz="1600" b="1" dirty="0">
                <a:solidFill>
                  <a:schemeClr val="tx1"/>
                </a:solidFill>
              </a:rPr>
              <a:t>MB)</a:t>
            </a:r>
            <a:endParaRPr lang="de-DE" sz="1799" dirty="0">
              <a:solidFill>
                <a:schemeClr val="tx1"/>
              </a:solidFill>
            </a:endParaRPr>
          </a:p>
        </p:txBody>
      </p:sp>
      <p:sp>
        <p:nvSpPr>
          <p:cNvPr id="34" name="Wolke 33">
            <a:extLst>
              <a:ext uri="{FF2B5EF4-FFF2-40B4-BE49-F238E27FC236}">
                <a16:creationId xmlns:a16="http://schemas.microsoft.com/office/drawing/2014/main" id="{1BDA18AC-F62D-DD4F-6BF9-1E836B1BA778}"/>
              </a:ext>
            </a:extLst>
          </p:cNvPr>
          <p:cNvSpPr/>
          <p:nvPr/>
        </p:nvSpPr>
        <p:spPr>
          <a:xfrm>
            <a:off x="-7288" y="2971889"/>
            <a:ext cx="1599783" cy="786927"/>
          </a:xfrm>
          <a:prstGeom prst="cloud">
            <a:avLst/>
          </a:prstGeom>
          <a:solidFill>
            <a:srgbClr val="FFFF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Sporttag (Sp)</a:t>
            </a:r>
          </a:p>
        </p:txBody>
      </p:sp>
      <p:sp>
        <p:nvSpPr>
          <p:cNvPr id="37" name="Wolke 36">
            <a:extLst>
              <a:ext uri="{FF2B5EF4-FFF2-40B4-BE49-F238E27FC236}">
                <a16:creationId xmlns:a16="http://schemas.microsoft.com/office/drawing/2014/main" id="{CC3D0E41-405B-A94D-2F54-ADC641E8C724}"/>
              </a:ext>
            </a:extLst>
          </p:cNvPr>
          <p:cNvSpPr/>
          <p:nvPr/>
        </p:nvSpPr>
        <p:spPr>
          <a:xfrm>
            <a:off x="-2" y="1759810"/>
            <a:ext cx="2849355" cy="1094667"/>
          </a:xfrm>
          <a:prstGeom prst="cloud">
            <a:avLst/>
          </a:prstGeom>
          <a:solidFill>
            <a:srgbClr val="CDB3D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Besuch „Junge Bühne“ (Theater)</a:t>
            </a:r>
          </a:p>
        </p:txBody>
      </p:sp>
      <p:sp>
        <p:nvSpPr>
          <p:cNvPr id="40" name="Wolke 39">
            <a:extLst>
              <a:ext uri="{FF2B5EF4-FFF2-40B4-BE49-F238E27FC236}">
                <a16:creationId xmlns:a16="http://schemas.microsoft.com/office/drawing/2014/main" id="{E4DDF19F-65E5-3433-06D8-58311B954C02}"/>
              </a:ext>
            </a:extLst>
          </p:cNvPr>
          <p:cNvSpPr/>
          <p:nvPr/>
        </p:nvSpPr>
        <p:spPr>
          <a:xfrm>
            <a:off x="1761544" y="297171"/>
            <a:ext cx="1893924" cy="620811"/>
          </a:xfrm>
          <a:prstGeom prst="cloud">
            <a:avLst/>
          </a:prstGeom>
          <a:solidFill>
            <a:srgbClr val="A5E3E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KL-Tag</a:t>
            </a:r>
          </a:p>
        </p:txBody>
      </p:sp>
      <p:sp>
        <p:nvSpPr>
          <p:cNvPr id="43" name="Wolke 42">
            <a:extLst>
              <a:ext uri="{FF2B5EF4-FFF2-40B4-BE49-F238E27FC236}">
                <a16:creationId xmlns:a16="http://schemas.microsoft.com/office/drawing/2014/main" id="{1E61D573-9875-E81C-0493-2E6440B57096}"/>
              </a:ext>
            </a:extLst>
          </p:cNvPr>
          <p:cNvSpPr/>
          <p:nvPr/>
        </p:nvSpPr>
        <p:spPr>
          <a:xfrm>
            <a:off x="403124" y="816429"/>
            <a:ext cx="1758737" cy="870779"/>
          </a:xfrm>
          <a:prstGeom prst="cloud">
            <a:avLst/>
          </a:prstGeom>
          <a:solidFill>
            <a:srgbClr val="F8CEF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3 Projekt-tage</a:t>
            </a:r>
            <a:r>
              <a:rPr lang="de-DE" sz="1799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6" name="Wolke 45">
            <a:extLst>
              <a:ext uri="{FF2B5EF4-FFF2-40B4-BE49-F238E27FC236}">
                <a16:creationId xmlns:a16="http://schemas.microsoft.com/office/drawing/2014/main" id="{5663996D-AFF4-55E5-7351-7FF80AFDE076}"/>
              </a:ext>
            </a:extLst>
          </p:cNvPr>
          <p:cNvSpPr/>
          <p:nvPr/>
        </p:nvSpPr>
        <p:spPr>
          <a:xfrm>
            <a:off x="9470022" y="1138555"/>
            <a:ext cx="2630751" cy="993214"/>
          </a:xfrm>
          <a:prstGeom prst="cloud">
            <a:avLst/>
          </a:prstGeom>
          <a:solidFill>
            <a:srgbClr val="E4C5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Europäischer Wettbewerb (BK)</a:t>
            </a:r>
          </a:p>
        </p:txBody>
      </p:sp>
      <p:sp>
        <p:nvSpPr>
          <p:cNvPr id="49" name="Wolke 48">
            <a:extLst>
              <a:ext uri="{FF2B5EF4-FFF2-40B4-BE49-F238E27FC236}">
                <a16:creationId xmlns:a16="http://schemas.microsoft.com/office/drawing/2014/main" id="{063A5EB1-E131-8B8C-8320-118E26DC95E3}"/>
              </a:ext>
            </a:extLst>
          </p:cNvPr>
          <p:cNvSpPr/>
          <p:nvPr/>
        </p:nvSpPr>
        <p:spPr>
          <a:xfrm>
            <a:off x="1386428" y="5678432"/>
            <a:ext cx="2446231" cy="843271"/>
          </a:xfrm>
          <a:prstGeom prst="cloud">
            <a:avLst/>
          </a:prstGeom>
          <a:solidFill>
            <a:srgbClr val="ED73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tx1"/>
                </a:solidFill>
              </a:rPr>
              <a:t>Sozialtraining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534FD8AA-E7AF-0F8B-4117-830E2ECF16BA}"/>
              </a:ext>
            </a:extLst>
          </p:cNvPr>
          <p:cNvSpPr txBox="1"/>
          <p:nvPr/>
        </p:nvSpPr>
        <p:spPr>
          <a:xfrm>
            <a:off x="3581638" y="2810593"/>
            <a:ext cx="5025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Gemeinschaftsfördernde Aktionen Klassenstufe 5</a:t>
            </a:r>
          </a:p>
        </p:txBody>
      </p:sp>
    </p:spTree>
    <p:extLst>
      <p:ext uri="{BB962C8B-B14F-4D97-AF65-F5344CB8AC3E}">
        <p14:creationId xmlns:p14="http://schemas.microsoft.com/office/powerpoint/2010/main" val="28520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4AB06F2-D8C4-42F8-8EA4-5D7EB1017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1482987"/>
            <a:ext cx="8568952" cy="4198786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9664B6-C19C-4DAF-BCEE-85F5F17E01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>
            <a:normAutofit/>
          </a:bodyPr>
          <a:lstStyle/>
          <a:p>
            <a:r>
              <a:rPr lang="de-DE" dirty="0"/>
              <a:t>Realschule Oberkirch - dein Ticket zum Erfolg</a:t>
            </a:r>
          </a:p>
        </p:txBody>
      </p:sp>
    </p:spTree>
    <p:extLst>
      <p:ext uri="{BB962C8B-B14F-4D97-AF65-F5344CB8AC3E}">
        <p14:creationId xmlns:p14="http://schemas.microsoft.com/office/powerpoint/2010/main" val="30249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 rot="21272780">
            <a:off x="992937" y="1647325"/>
            <a:ext cx="9659049" cy="3724096"/>
          </a:xfrm>
          <a:prstGeom prst="rect">
            <a:avLst/>
          </a:prstGeom>
          <a:solidFill>
            <a:srgbClr val="006BA7"/>
          </a:solidFill>
        </p:spPr>
        <p:txBody>
          <a:bodyPr wrap="square" rtlCol="0">
            <a:spAutoFit/>
          </a:bodyPr>
          <a:lstStyle/>
          <a:p>
            <a:endParaRPr lang="de-DE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  <a:p>
            <a:endParaRPr lang="de-D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 freuen uns auf Ihre Anmeldung!</a:t>
            </a:r>
          </a:p>
          <a:p>
            <a:endParaRPr lang="de-D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Fragen stehen wir gerne zu Verfügung!</a:t>
            </a:r>
          </a:p>
          <a:p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2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97985E58-B0E2-4897-BD46-41C4CE499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134944"/>
              </p:ext>
            </p:extLst>
          </p:nvPr>
        </p:nvGraphicFramePr>
        <p:xfrm>
          <a:off x="1837005" y="1026417"/>
          <a:ext cx="7981868" cy="4805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0934">
                  <a:extLst>
                    <a:ext uri="{9D8B030D-6E8A-4147-A177-3AD203B41FA5}">
                      <a16:colId xmlns:a16="http://schemas.microsoft.com/office/drawing/2014/main" val="1779541032"/>
                    </a:ext>
                  </a:extLst>
                </a:gridCol>
                <a:gridCol w="3990934">
                  <a:extLst>
                    <a:ext uri="{9D8B030D-6E8A-4147-A177-3AD203B41FA5}">
                      <a16:colId xmlns:a16="http://schemas.microsoft.com/office/drawing/2014/main" val="2326183395"/>
                    </a:ext>
                  </a:extLst>
                </a:gridCol>
              </a:tblGrid>
              <a:tr h="115256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Schulleiter</a:t>
                      </a:r>
                    </a:p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Werner Franz</a:t>
                      </a:r>
                    </a:p>
                    <a:p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07802/82-770</a:t>
                      </a: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w.franz@realschule-oberkirch.de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Sekretariat</a:t>
                      </a:r>
                    </a:p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Lisa Topsnik</a:t>
                      </a:r>
                    </a:p>
                    <a:p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07802/82-771</a:t>
                      </a: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l.topsnik@realschule-oberkirch.de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68626"/>
                  </a:ext>
                </a:extLst>
              </a:tr>
              <a:tr h="1123750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Konrektor</a:t>
                      </a:r>
                    </a:p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Christian Huber</a:t>
                      </a:r>
                    </a:p>
                    <a:p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07802/82-772</a:t>
                      </a: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c.huber@realschule-oberkirch.de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Sekretariat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Stefanie Walz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07802/82-771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s.walz@realschule-oberkirch.de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274870"/>
                  </a:ext>
                </a:extLst>
              </a:tr>
              <a:tr h="1152564"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Konrektor</a:t>
                      </a:r>
                    </a:p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Johannes Kraft</a:t>
                      </a:r>
                    </a:p>
                    <a:p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07802/82-771</a:t>
                      </a:r>
                    </a:p>
                    <a:p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j.kraft@realschule-oberkirch.de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Schulsozialarbeit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Julia Welle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07802/82-773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j.welle@realschule-oberkirch.de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798665"/>
                  </a:ext>
                </a:extLst>
              </a:tr>
              <a:tr h="1239006">
                <a:tc>
                  <a:txBody>
                    <a:bodyPr/>
                    <a:lstStyle/>
                    <a:p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Ganztagesbetreuung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Gabi Schilli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07802/82-784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g.schilli@realschule-oberkirch.de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de-D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Hausmeister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Tobias Langeneckert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0176/9982122</a:t>
                      </a:r>
                    </a:p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65284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123EE7E-B134-4248-A7F2-438414E18845}"/>
              </a:ext>
            </a:extLst>
          </p:cNvPr>
          <p:cNvSpPr txBox="1"/>
          <p:nvPr/>
        </p:nvSpPr>
        <p:spPr>
          <a:xfrm>
            <a:off x="1759253" y="387683"/>
            <a:ext cx="731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Ihre Ansprechpartner: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79E0BFA-AB35-4FCB-86B7-3981369DF0C2}"/>
              </a:ext>
            </a:extLst>
          </p:cNvPr>
          <p:cNvSpPr txBox="1"/>
          <p:nvPr/>
        </p:nvSpPr>
        <p:spPr>
          <a:xfrm>
            <a:off x="1763476" y="5862970"/>
            <a:ext cx="8292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Immer gut informiert werden Sie über unsere Homepage: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www.realschule-oberkirch.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Ein Bild, das Mann, Person, Wand, darstellend enthält.&#10;&#10;Automatisch generierte Beschreibung">
            <a:extLst>
              <a:ext uri="{FF2B5EF4-FFF2-40B4-BE49-F238E27FC236}">
                <a16:creationId xmlns:a16="http://schemas.microsoft.com/office/drawing/2014/main" id="{8BAC113B-1D35-4A1D-AACE-7733ABA4E4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98" y="1102292"/>
            <a:ext cx="757204" cy="10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 1" descr="Ein Bild, das Person, Wand, lächelnd, darstellend enthält.&#10;&#10;Automatisch generierte Beschreibung">
            <a:extLst>
              <a:ext uri="{FF2B5EF4-FFF2-40B4-BE49-F238E27FC236}">
                <a16:creationId xmlns:a16="http://schemas.microsoft.com/office/drawing/2014/main" id="{08047049-6DAC-2599-33C3-F24DEA59C2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06" y="1102292"/>
            <a:ext cx="771435" cy="101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Ein Bild, das Person, Wand, darstellend, lächelnd enthält.&#10;&#10;Automatisch generierte Beschreibung">
            <a:extLst>
              <a:ext uri="{FF2B5EF4-FFF2-40B4-BE49-F238E27FC236}">
                <a16:creationId xmlns:a16="http://schemas.microsoft.com/office/drawing/2014/main" id="{0635A1EE-A8FE-408A-8670-E93C8E70AA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92" y="2304757"/>
            <a:ext cx="766558" cy="10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D682168E-62B7-4C56-AFAE-15724980EF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44" y="3492617"/>
            <a:ext cx="766558" cy="10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Ein Bild, das Person, Wand enthält.&#10;&#10;Automatisch generierte Beschreibung">
            <a:extLst>
              <a:ext uri="{FF2B5EF4-FFF2-40B4-BE49-F238E27FC236}">
                <a16:creationId xmlns:a16="http://schemas.microsoft.com/office/drawing/2014/main" id="{A40758D7-C739-A9A3-12B9-FB127B2E5B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52" y="4686827"/>
            <a:ext cx="805079" cy="1068881"/>
          </a:xfrm>
          <a:prstGeom prst="rect">
            <a:avLst/>
          </a:prstGeom>
          <a:noFill/>
        </p:spPr>
      </p:pic>
      <p:pic>
        <p:nvPicPr>
          <p:cNvPr id="19" name="Bild 2">
            <a:extLst>
              <a:ext uri="{FF2B5EF4-FFF2-40B4-BE49-F238E27FC236}">
                <a16:creationId xmlns:a16="http://schemas.microsoft.com/office/drawing/2014/main" id="{D1601660-AB3F-A252-E6C5-94705E4A06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42" y="2294326"/>
            <a:ext cx="771434" cy="101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ild 3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E3F0DA40-17E8-B340-B21A-55B8456670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63" y="4681244"/>
            <a:ext cx="812413" cy="10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916832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Klassen statt Lerngruppen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6EF8FB-68F9-448F-A8D2-AD21583F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3356992"/>
            <a:ext cx="3743268" cy="24934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FB5F504-439F-4217-B16F-9D7A95971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04" y="3356992"/>
            <a:ext cx="3743268" cy="24934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CA200A-B5DC-4671-9D6F-32C8F32FC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801" y="3353641"/>
            <a:ext cx="3743268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916832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Klassen statt Lerngruppen</a:t>
            </a:r>
          </a:p>
          <a:p>
            <a:pPr marL="0" indent="0">
              <a:lnSpc>
                <a:spcPct val="120000"/>
              </a:lnSpc>
              <a:buClr>
                <a:srgbClr val="88332A"/>
              </a:buClr>
              <a:buNone/>
            </a:pPr>
            <a:r>
              <a:rPr lang="de-DE" sz="2000" dirty="0"/>
              <a:t>Ganz bewusst findet bei uns der Unterricht im festen Klassenverband statt. Ein Klassenlehrer/eine Klassenlehrerin ist steter Ansprechpartner für Schüler und Eltern.</a:t>
            </a:r>
          </a:p>
          <a:p>
            <a:pPr marL="0" indent="0">
              <a:lnSpc>
                <a:spcPct val="120000"/>
              </a:lnSpc>
              <a:buClr>
                <a:srgbClr val="88332A"/>
              </a:buClr>
              <a:buNone/>
            </a:pPr>
            <a:r>
              <a:rPr lang="de-DE" sz="2000" dirty="0"/>
              <a:t>Unterschiedlichkeit (Heterogenität) ist in Gruppen normal; Realschulen mussten und konnten damit schon immer besonders gut umgehen.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82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72816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Unterricht im M-Niveau</a:t>
            </a:r>
          </a:p>
          <a:p>
            <a:pPr marL="0" indent="0">
              <a:lnSpc>
                <a:spcPct val="150000"/>
              </a:lnSpc>
              <a:buClr>
                <a:srgbClr val="88332A"/>
              </a:buClr>
              <a:buNone/>
            </a:pPr>
            <a:r>
              <a:rPr lang="de-DE" sz="2000" dirty="0"/>
              <a:t>Unserer Expertise ist und war schon immer das M-Niveau (Mittleres Niveau, das zum Realschulabschluss führt). Darin sind wir am besten. </a:t>
            </a:r>
          </a:p>
          <a:p>
            <a:pPr marL="0" indent="0">
              <a:lnSpc>
                <a:spcPct val="100000"/>
              </a:lnSpc>
              <a:buClr>
                <a:srgbClr val="88332A"/>
              </a:buClr>
              <a:buNone/>
            </a:pPr>
            <a:r>
              <a:rPr lang="de-DE" sz="2000" dirty="0"/>
              <a:t>Der Unterricht in der Orientierungsstufe (Klasse 5 und 6) findet auf M-Niveau statt.</a:t>
            </a:r>
          </a:p>
          <a:p>
            <a:pPr marL="0" indent="0">
              <a:lnSpc>
                <a:spcPct val="100000"/>
              </a:lnSpc>
              <a:buClr>
                <a:srgbClr val="88332A"/>
              </a:buClr>
              <a:buNone/>
            </a:pPr>
            <a:endParaRPr lang="de-DE" sz="2000" dirty="0"/>
          </a:p>
          <a:p>
            <a:pPr marL="0" indent="0">
              <a:lnSpc>
                <a:spcPct val="100000"/>
              </a:lnSpc>
              <a:buClr>
                <a:srgbClr val="88332A"/>
              </a:buClr>
              <a:buNone/>
            </a:pPr>
            <a:endParaRPr lang="de-DE" sz="20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2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72816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Unterricht im M-Niveau</a:t>
            </a:r>
          </a:p>
          <a:p>
            <a:pPr marL="0" indent="0">
              <a:lnSpc>
                <a:spcPct val="150000"/>
              </a:lnSpc>
              <a:buClr>
                <a:srgbClr val="88332A"/>
              </a:buClr>
              <a:buNone/>
            </a:pPr>
            <a:r>
              <a:rPr lang="de-DE" sz="2000" dirty="0"/>
              <a:t>Werkrealschule und Gemeinschaftsschule bieten schon ab Klasse 5 das G-Niveau (Grundlegendes Niveau, das zum Hauptschulabschluss führt) an. </a:t>
            </a:r>
          </a:p>
          <a:p>
            <a:pPr marL="0" indent="0">
              <a:lnSpc>
                <a:spcPct val="150000"/>
              </a:lnSpc>
              <a:buClr>
                <a:srgbClr val="88332A"/>
              </a:buClr>
              <a:buNone/>
            </a:pPr>
            <a:r>
              <a:rPr lang="de-DE" sz="2000" dirty="0"/>
              <a:t>Schüler mit Werkrealschulempfehlung sind dort sehr gut aufgehoben.</a:t>
            </a:r>
          </a:p>
          <a:p>
            <a:pPr marL="0" indent="0">
              <a:buClr>
                <a:srgbClr val="88332A"/>
              </a:buClr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02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0065568" cy="37799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6000" dirty="0"/>
              <a:t>Noten statt Berichte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/>
              <a:t>In den Zeugnissen der Klassen 5 und 6 der Realschule finden Sie neben Verbalbeurteilungen auch Ziffernnoten.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/>
              <a:t>Sie bieten nach wie vor ein klares Bild und einen guten Blick auf den Leistungsstand bei hoher Vergleichbarkeit.</a:t>
            </a:r>
          </a:p>
        </p:txBody>
      </p:sp>
    </p:spTree>
    <p:extLst>
      <p:ext uri="{BB962C8B-B14F-4D97-AF65-F5344CB8AC3E}">
        <p14:creationId xmlns:p14="http://schemas.microsoft.com/office/powerpoint/2010/main" val="33896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Starke Realschule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1412" y="1700808"/>
            <a:ext cx="11145688" cy="1008112"/>
          </a:xfrm>
        </p:spPr>
        <p:txBody>
          <a:bodyPr/>
          <a:lstStyle/>
          <a:p>
            <a:pPr marL="0" indent="0">
              <a:buClr>
                <a:srgbClr val="88332A"/>
              </a:buClr>
              <a:buNone/>
            </a:pPr>
            <a:r>
              <a:rPr lang="de-DE" sz="5400" dirty="0"/>
              <a:t>Fachunterricht durch Fachlehrer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0D7CD0-8B3D-4FE0-9A8D-19B07C144D6C}"/>
              </a:ext>
            </a:extLst>
          </p:cNvPr>
          <p:cNvSpPr txBox="1"/>
          <p:nvPr/>
        </p:nvSpPr>
        <p:spPr>
          <a:xfrm>
            <a:off x="1141412" y="2708920"/>
            <a:ext cx="6144426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89C01C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Bereits in der Orientierungsstufe legen wir Wert auf qualifizierten Fachunterricht, der von einem qualifizierten Fachlehrer angeboten wird.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B6DC63-95ED-4751-9D2B-1E36D1370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56" y="2679252"/>
            <a:ext cx="4554228" cy="303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2787942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63_TF02787942.potx" id="{1272807B-B12C-43A6-A460-40C151FE77EE}" vid="{038ECE46-410B-4D4C-AF7F-BA2D08188480}"/>
    </a:ext>
  </a:extLst>
</a:theme>
</file>

<file path=ppt/theme/theme2.xml><?xml version="1.0" encoding="utf-8"?>
<a:theme xmlns:a="http://schemas.openxmlformats.org/drawingml/2006/main" name="1_tf02787942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463_TF02787942.potx" id="{1272807B-B12C-43A6-A460-40C151FE77EE}" vid="{038ECE46-410B-4D4C-AF7F-BA2D08188480}"/>
    </a:ext>
  </a:extLst>
</a:theme>
</file>

<file path=ppt/theme/theme3.xml><?xml version="1.0" encoding="utf-8"?>
<a:theme xmlns:a="http://schemas.openxmlformats.org/drawingml/2006/main" name="Office-Design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a87a8f-77b7-4b6c-9bf9-86ca629da7b6" xsi:nil="true"/>
    <lcf76f155ced4ddcb4097134ff3c332f xmlns="d0740214-7f0e-4e92-bd97-e026931e9cc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8BF1CB3B04F4C49B6D9768734A037DF" ma:contentTypeVersion="18" ma:contentTypeDescription="Ein neues Dokument erstellen." ma:contentTypeScope="" ma:versionID="81173efafd60b8dda1f039b580e84e95">
  <xsd:schema xmlns:xsd="http://www.w3.org/2001/XMLSchema" xmlns:xs="http://www.w3.org/2001/XMLSchema" xmlns:p="http://schemas.microsoft.com/office/2006/metadata/properties" xmlns:ns2="d0740214-7f0e-4e92-bd97-e026931e9cc9" xmlns:ns3="bba87a8f-77b7-4b6c-9bf9-86ca629da7b6" targetNamespace="http://schemas.microsoft.com/office/2006/metadata/properties" ma:root="true" ma:fieldsID="e5f3847eb57ac105292e1a22f2998547" ns2:_="" ns3:_="">
    <xsd:import namespace="d0740214-7f0e-4e92-bd97-e026931e9cc9"/>
    <xsd:import namespace="bba87a8f-77b7-4b6c-9bf9-86ca629da7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40214-7f0e-4e92-bd97-e026931e9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e23c9804-0381-4f95-947f-ab7156d3d9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87a8f-77b7-4b6c-9bf9-86ca629da7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2e28051-8723-41ab-8be0-0ebda03e1c90}" ma:internalName="TaxCatchAll" ma:showField="CatchAllData" ma:web="bba87a8f-77b7-4b6c-9bf9-86ca629da7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d0740214-7f0e-4e92-bd97-e026931e9cc9"/>
    <ds:schemaRef ds:uri="http://www.w3.org/XML/1998/namespace"/>
    <ds:schemaRef ds:uri="http://purl.org/dc/elements/1.1/"/>
    <ds:schemaRef ds:uri="http://purl.org/dc/terms/"/>
    <ds:schemaRef ds:uri="http://purl.org/dc/dcmitype/"/>
    <ds:schemaRef ds:uri="bba87a8f-77b7-4b6c-9bf9-86ca629da7b6"/>
  </ds:schemaRefs>
</ds:datastoreItem>
</file>

<file path=customXml/itemProps2.xml><?xml version="1.0" encoding="utf-8"?>
<ds:datastoreItem xmlns:ds="http://schemas.openxmlformats.org/officeDocument/2006/customXml" ds:itemID="{1A050571-212E-4551-A63E-51BD6F8FE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740214-7f0e-4e92-bd97-e026931e9cc9"/>
    <ds:schemaRef ds:uri="bba87a8f-77b7-4b6c-9bf9-86ca629da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tf02787942</Template>
  <TotalTime>0</TotalTime>
  <Words>921</Words>
  <Application>Microsoft Office PowerPoint</Application>
  <PresentationFormat>Benutzerdefiniert</PresentationFormat>
  <Paragraphs>185</Paragraphs>
  <Slides>35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Arial</vt:lpstr>
      <vt:lpstr>Constantia</vt:lpstr>
      <vt:lpstr>Wingdings</vt:lpstr>
      <vt:lpstr>tf02787942</vt:lpstr>
      <vt:lpstr>1_tf02787942</vt:lpstr>
      <vt:lpstr>Acrobat Document</vt:lpstr>
      <vt:lpstr>Infos zur  Realschule Oberkirch </vt:lpstr>
      <vt:lpstr>Unser Leitbild:</vt:lpstr>
      <vt:lpstr>Unser Leitbild</vt:lpstr>
      <vt:lpstr>Starke Realschule </vt:lpstr>
      <vt:lpstr>Starke Realschule </vt:lpstr>
      <vt:lpstr>Starke Realschule </vt:lpstr>
      <vt:lpstr>Starke Realschule </vt:lpstr>
      <vt:lpstr>Starke Realschule </vt:lpstr>
      <vt:lpstr>Starke Realschule </vt:lpstr>
      <vt:lpstr>Starke Realschule </vt:lpstr>
      <vt:lpstr>Starke Realschule </vt:lpstr>
      <vt:lpstr>Zum Thema M-Niveau und G-Niveau…</vt:lpstr>
      <vt:lpstr>Starke Realschule – Klasse 5 und 6</vt:lpstr>
      <vt:lpstr>Starke Realschule – ab Klasse 7</vt:lpstr>
      <vt:lpstr>Schulprofil der Realschule Oberkirch</vt:lpstr>
      <vt:lpstr>Offene Ganztagesschule</vt:lpstr>
      <vt:lpstr>Offene Ganztagesschule</vt:lpstr>
      <vt:lpstr>RSO – eine digitale Schule</vt:lpstr>
      <vt:lpstr>Unser Sportprofil</vt:lpstr>
      <vt:lpstr>PowerPoint-Präsentation</vt:lpstr>
      <vt:lpstr>Unser Sportprofil</vt:lpstr>
      <vt:lpstr>Sportprofil</vt:lpstr>
      <vt:lpstr>Sportprofil</vt:lpstr>
      <vt:lpstr>PowerPoint-Präsentation</vt:lpstr>
      <vt:lpstr>Unser Theaterprofil</vt:lpstr>
      <vt:lpstr>Unser Theaterprofil</vt:lpstr>
      <vt:lpstr>Unser Musikprofil</vt:lpstr>
      <vt:lpstr>Förderkonzept</vt:lpstr>
      <vt:lpstr>Unsere Unterstützungssysteme</vt:lpstr>
      <vt:lpstr>Unsere Mensa</vt:lpstr>
      <vt:lpstr>Unser Pausenhof</vt:lpstr>
      <vt:lpstr>PowerPoint-Präsentation</vt:lpstr>
      <vt:lpstr>Realschule Oberkirch - dein Ticket zum Erfolg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Einweihung der Kletterwand  an der RSO</dc:title>
  <dc:creator>CR 1</dc:creator>
  <cp:lastModifiedBy>Johannes Kraft</cp:lastModifiedBy>
  <cp:revision>145</cp:revision>
  <cp:lastPrinted>2021-02-01T10:54:06Z</cp:lastPrinted>
  <dcterms:created xsi:type="dcterms:W3CDTF">2018-06-06T19:14:03Z</dcterms:created>
  <dcterms:modified xsi:type="dcterms:W3CDTF">2023-12-16T18:18:41Z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0x010100E8BF1CB3B04F4C49B6D9768734A037DF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  <property fmtid="{D5CDD505-2E9C-101B-9397-08002B2CF9AE}" pid="8" name="MSIP_Label_92dc2558-92d4-49b8-a015-645adb93bedb_Enabled">
    <vt:lpwstr>true</vt:lpwstr>
  </property>
  <property fmtid="{D5CDD505-2E9C-101B-9397-08002B2CF9AE}" pid="9" name="MSIP_Label_92dc2558-92d4-49b8-a015-645adb93bedb_SetDate">
    <vt:lpwstr>2022-01-28T12:36:57Z</vt:lpwstr>
  </property>
  <property fmtid="{D5CDD505-2E9C-101B-9397-08002B2CF9AE}" pid="10" name="MSIP_Label_92dc2558-92d4-49b8-a015-645adb93bedb_Method">
    <vt:lpwstr>Standard</vt:lpwstr>
  </property>
  <property fmtid="{D5CDD505-2E9C-101B-9397-08002B2CF9AE}" pid="11" name="MSIP_Label_92dc2558-92d4-49b8-a015-645adb93bedb_Name">
    <vt:lpwstr>Öffentlich</vt:lpwstr>
  </property>
  <property fmtid="{D5CDD505-2E9C-101B-9397-08002B2CF9AE}" pid="12" name="MSIP_Label_92dc2558-92d4-49b8-a015-645adb93bedb_SiteId">
    <vt:lpwstr>dc00c817-b6ba-4d33-93ff-a261c870d6de</vt:lpwstr>
  </property>
  <property fmtid="{D5CDD505-2E9C-101B-9397-08002B2CF9AE}" pid="13" name="MSIP_Label_92dc2558-92d4-49b8-a015-645adb93bedb_ActionId">
    <vt:lpwstr>04c69ce5-d71f-4fb9-8052-7ffd885c7b23</vt:lpwstr>
  </property>
  <property fmtid="{D5CDD505-2E9C-101B-9397-08002B2CF9AE}" pid="14" name="MSIP_Label_92dc2558-92d4-49b8-a015-645adb93bedb_ContentBits">
    <vt:lpwstr>0</vt:lpwstr>
  </property>
  <property fmtid="{D5CDD505-2E9C-101B-9397-08002B2CF9AE}" pid="15" name="MediaServiceImageTags">
    <vt:lpwstr/>
  </property>
</Properties>
</file>